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5" r:id="rId3"/>
    <p:sldId id="257" r:id="rId4"/>
    <p:sldId id="266" r:id="rId5"/>
    <p:sldId id="267" r:id="rId6"/>
    <p:sldId id="268" r:id="rId7"/>
    <p:sldId id="269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59" autoAdjust="0"/>
    <p:restoredTop sz="94660"/>
  </p:normalViewPr>
  <p:slideViewPr>
    <p:cSldViewPr snapToGrid="0">
      <p:cViewPr varScale="1">
        <p:scale>
          <a:sx n="84" d="100"/>
          <a:sy n="84" d="100"/>
        </p:scale>
        <p:origin x="398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E47F9F-25E6-4640-A619-7595F3A68497}" type="datetimeFigureOut">
              <a:rPr lang="en-GB" smtClean="0"/>
              <a:t>26/01/2021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2E970744-0F70-4ADE-9403-CE8443466DB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451104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E47F9F-25E6-4640-A619-7595F3A68497}" type="datetimeFigureOut">
              <a:rPr lang="en-GB" smtClean="0"/>
              <a:t>26/01/2021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2E970744-0F70-4ADE-9403-CE8443466DB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910262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E47F9F-25E6-4640-A619-7595F3A68497}" type="datetimeFigureOut">
              <a:rPr lang="en-GB" smtClean="0"/>
              <a:t>26/01/2021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2E970744-0F70-4ADE-9403-CE8443466DB4}" type="slidenum">
              <a:rPr lang="en-GB" smtClean="0"/>
              <a:t>‹#›</a:t>
            </a:fld>
            <a:endParaRPr lang="en-GB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59059708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E47F9F-25E6-4640-A619-7595F3A68497}" type="datetimeFigureOut">
              <a:rPr lang="en-GB" smtClean="0"/>
              <a:t>26/01/2021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2E970744-0F70-4ADE-9403-CE8443466DB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3421204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E47F9F-25E6-4640-A619-7595F3A68497}" type="datetimeFigureOut">
              <a:rPr lang="en-GB" smtClean="0"/>
              <a:t>26/01/2021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2E970744-0F70-4ADE-9403-CE8443466DB4}" type="slidenum">
              <a:rPr lang="en-GB" smtClean="0"/>
              <a:t>‹#›</a:t>
            </a:fld>
            <a:endParaRPr lang="en-GB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19163359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E47F9F-25E6-4640-A619-7595F3A68497}" type="datetimeFigureOut">
              <a:rPr lang="en-GB" smtClean="0"/>
              <a:t>26/01/2021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2E970744-0F70-4ADE-9403-CE8443466DB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2610194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E47F9F-25E6-4640-A619-7595F3A68497}" type="datetimeFigureOut">
              <a:rPr lang="en-GB" smtClean="0"/>
              <a:t>26/01/2021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970744-0F70-4ADE-9403-CE8443466DB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5045364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E47F9F-25E6-4640-A619-7595F3A68497}" type="datetimeFigureOut">
              <a:rPr lang="en-GB" smtClean="0"/>
              <a:t>26/01/2021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970744-0F70-4ADE-9403-CE8443466DB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671340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E47F9F-25E6-4640-A619-7595F3A68497}" type="datetimeFigureOut">
              <a:rPr lang="en-GB" smtClean="0"/>
              <a:t>26/01/2021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970744-0F70-4ADE-9403-CE8443466DB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874482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E47F9F-25E6-4640-A619-7595F3A68497}" type="datetimeFigureOut">
              <a:rPr lang="en-GB" smtClean="0"/>
              <a:t>26/01/2021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2E970744-0F70-4ADE-9403-CE8443466DB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501227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E47F9F-25E6-4640-A619-7595F3A68497}" type="datetimeFigureOut">
              <a:rPr lang="en-GB" smtClean="0"/>
              <a:t>26/01/2021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2E970744-0F70-4ADE-9403-CE8443466DB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84128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E47F9F-25E6-4640-A619-7595F3A68497}" type="datetimeFigureOut">
              <a:rPr lang="en-GB" smtClean="0"/>
              <a:t>26/01/2021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2E970744-0F70-4ADE-9403-CE8443466DB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56736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E47F9F-25E6-4640-A619-7595F3A68497}" type="datetimeFigureOut">
              <a:rPr lang="en-GB" smtClean="0"/>
              <a:t>26/01/2021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970744-0F70-4ADE-9403-CE8443466DB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754137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E47F9F-25E6-4640-A619-7595F3A68497}" type="datetimeFigureOut">
              <a:rPr lang="en-GB" smtClean="0"/>
              <a:t>26/01/2021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970744-0F70-4ADE-9403-CE8443466DB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3517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E47F9F-25E6-4640-A619-7595F3A68497}" type="datetimeFigureOut">
              <a:rPr lang="en-GB" smtClean="0"/>
              <a:t>26/01/2021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970744-0F70-4ADE-9403-CE8443466DB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267540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E47F9F-25E6-4640-A619-7595F3A68497}" type="datetimeFigureOut">
              <a:rPr lang="en-GB" smtClean="0"/>
              <a:t>26/01/2021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2E970744-0F70-4ADE-9403-CE8443466DB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050955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E47F9F-25E6-4640-A619-7595F3A68497}" type="datetimeFigureOut">
              <a:rPr lang="en-GB" smtClean="0"/>
              <a:t>26/01/2021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2E970744-0F70-4ADE-9403-CE8443466DB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641950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GB" sz="6000" b="1" dirty="0" smtClean="0">
                <a:solidFill>
                  <a:schemeClr val="accent1"/>
                </a:solidFill>
              </a:rPr>
              <a:t>Tim </a:t>
            </a:r>
            <a:r>
              <a:rPr lang="en-GB" sz="6000" b="1" dirty="0" err="1" smtClean="0">
                <a:solidFill>
                  <a:schemeClr val="accent1"/>
                </a:solidFill>
              </a:rPr>
              <a:t>Farron</a:t>
            </a:r>
            <a:endParaRPr lang="en-GB" sz="6000" b="1" dirty="0">
              <a:solidFill>
                <a:schemeClr val="accent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4" y="4777379"/>
            <a:ext cx="4600386" cy="1126283"/>
          </a:xfrm>
        </p:spPr>
        <p:txBody>
          <a:bodyPr>
            <a:noAutofit/>
          </a:bodyPr>
          <a:lstStyle/>
          <a:p>
            <a:r>
              <a:rPr lang="en-GB" sz="3200" b="1" dirty="0" smtClean="0">
                <a:solidFill>
                  <a:schemeClr val="accent4"/>
                </a:solidFill>
              </a:rPr>
              <a:t>Courageous Advocate of the Week</a:t>
            </a:r>
            <a:endParaRPr lang="en-GB" sz="3200" b="1" dirty="0">
              <a:solidFill>
                <a:schemeClr val="accent4"/>
              </a:solidFill>
            </a:endParaRPr>
          </a:p>
        </p:txBody>
      </p:sp>
      <p:pic>
        <p:nvPicPr>
          <p:cNvPr id="4" name="Picture 2" descr="Official portrait of Tim Farron MP crop 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89600" y="384048"/>
            <a:ext cx="4433883" cy="59136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914816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Official portrait of Tim Farron MP crop 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89600" y="384048"/>
            <a:ext cx="4433883" cy="59136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0" name="Picture 2" descr="Pin on Bible verse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52471" y="1240821"/>
            <a:ext cx="4200144" cy="42001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301286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4800" dirty="0" smtClean="0"/>
              <a:t>What does he do?</a:t>
            </a:r>
            <a:endParaRPr lang="en-GB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6627346" cy="3777622"/>
          </a:xfrm>
        </p:spPr>
        <p:txBody>
          <a:bodyPr>
            <a:noAutofit/>
          </a:bodyPr>
          <a:lstStyle/>
          <a:p>
            <a:r>
              <a:rPr lang="en-GB" sz="2800" dirty="0" smtClean="0"/>
              <a:t>Tim is a politician</a:t>
            </a:r>
          </a:p>
          <a:p>
            <a:r>
              <a:rPr lang="en-GB" sz="2800" dirty="0" smtClean="0"/>
              <a:t>He works in the Houses of Parliament</a:t>
            </a:r>
          </a:p>
          <a:p>
            <a:r>
              <a:rPr lang="en-GB" sz="2800" dirty="0" smtClean="0"/>
              <a:t>He is a member of the Liberal Democrat party</a:t>
            </a:r>
          </a:p>
          <a:p>
            <a:r>
              <a:rPr lang="en-GB" sz="2800" dirty="0" smtClean="0"/>
              <a:t>He was the leader of the Lib Dems from 2015 to 2017</a:t>
            </a:r>
            <a:endParaRPr lang="en-GB" sz="2800" dirty="0"/>
          </a:p>
        </p:txBody>
      </p:sp>
      <p:grpSp>
        <p:nvGrpSpPr>
          <p:cNvPr id="8" name="Group 7"/>
          <p:cNvGrpSpPr/>
          <p:nvPr/>
        </p:nvGrpSpPr>
        <p:grpSpPr>
          <a:xfrm>
            <a:off x="9216558" y="0"/>
            <a:ext cx="2975442" cy="6858000"/>
            <a:chOff x="9216558" y="0"/>
            <a:chExt cx="2975442" cy="6858000"/>
          </a:xfrm>
        </p:grpSpPr>
        <p:pic>
          <p:nvPicPr>
            <p:cNvPr id="6" name="Picture 2" descr="Official portrait of Tim Farron MP crop 2.jp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216558" y="2889504"/>
              <a:ext cx="2975442" cy="396849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7" name="Picture 2" descr="Pin on Bible verses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220200" y="0"/>
              <a:ext cx="2971800" cy="29718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9" name="TextBox 8"/>
          <p:cNvSpPr txBox="1"/>
          <p:nvPr/>
        </p:nvSpPr>
        <p:spPr>
          <a:xfrm>
            <a:off x="2057400" y="5710274"/>
            <a:ext cx="6840334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3200" dirty="0" smtClean="0">
                <a:solidFill>
                  <a:schemeClr val="accent4"/>
                </a:solidFill>
              </a:rPr>
              <a:t>Why does he have a difficult job?</a:t>
            </a:r>
          </a:p>
          <a:p>
            <a:pPr algn="ctr"/>
            <a:r>
              <a:rPr lang="en-GB" sz="3200" dirty="0" smtClean="0">
                <a:solidFill>
                  <a:schemeClr val="accent4"/>
                </a:solidFill>
              </a:rPr>
              <a:t>What problems could he face?</a:t>
            </a:r>
            <a:endParaRPr lang="en-GB" sz="3200" dirty="0">
              <a:solidFill>
                <a:schemeClr val="accent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682364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4800" dirty="0" smtClean="0"/>
              <a:t>Crunch time</a:t>
            </a:r>
            <a:endParaRPr lang="en-GB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6627346" cy="3777622"/>
          </a:xfrm>
        </p:spPr>
        <p:txBody>
          <a:bodyPr>
            <a:noAutofit/>
          </a:bodyPr>
          <a:lstStyle/>
          <a:p>
            <a:r>
              <a:rPr lang="en-GB" sz="2800" dirty="0" smtClean="0"/>
              <a:t>When he was leader, he was constantly asked about being a Christian</a:t>
            </a:r>
          </a:p>
          <a:p>
            <a:r>
              <a:rPr lang="en-GB" sz="2800" dirty="0" smtClean="0"/>
              <a:t>After the 2017 election, he had a choice to make:</a:t>
            </a:r>
          </a:p>
          <a:p>
            <a:pPr lvl="1"/>
            <a:r>
              <a:rPr lang="en-GB" sz="2600" dirty="0" smtClean="0"/>
              <a:t>Stay as leader and find it difficult to keep following Jesus</a:t>
            </a:r>
          </a:p>
          <a:p>
            <a:pPr lvl="1"/>
            <a:r>
              <a:rPr lang="en-GB" sz="2600" dirty="0" smtClean="0"/>
              <a:t>Stop being leader so he can follow Jesus better</a:t>
            </a:r>
            <a:endParaRPr lang="en-GB" sz="2600" dirty="0"/>
          </a:p>
        </p:txBody>
      </p:sp>
      <p:grpSp>
        <p:nvGrpSpPr>
          <p:cNvPr id="8" name="Group 7"/>
          <p:cNvGrpSpPr/>
          <p:nvPr/>
        </p:nvGrpSpPr>
        <p:grpSpPr>
          <a:xfrm>
            <a:off x="9216558" y="0"/>
            <a:ext cx="2975442" cy="6858000"/>
            <a:chOff x="9216558" y="0"/>
            <a:chExt cx="2975442" cy="6858000"/>
          </a:xfrm>
        </p:grpSpPr>
        <p:pic>
          <p:nvPicPr>
            <p:cNvPr id="6" name="Picture 2" descr="Official portrait of Tim Farron MP crop 2.jp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216558" y="2889504"/>
              <a:ext cx="2975442" cy="396849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7" name="Picture 2" descr="Pin on Bible verses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220200" y="0"/>
              <a:ext cx="2971800" cy="29718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9" name="TextBox 8"/>
          <p:cNvSpPr txBox="1"/>
          <p:nvPr/>
        </p:nvSpPr>
        <p:spPr>
          <a:xfrm>
            <a:off x="2751504" y="6273225"/>
            <a:ext cx="545213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3200" dirty="0" smtClean="0">
                <a:solidFill>
                  <a:schemeClr val="accent4"/>
                </a:solidFill>
              </a:rPr>
              <a:t>Which would you choose?</a:t>
            </a:r>
            <a:endParaRPr lang="en-GB" sz="3200" dirty="0">
              <a:solidFill>
                <a:schemeClr val="accent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86453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4800" dirty="0" smtClean="0"/>
              <a:t>What did he do?</a:t>
            </a:r>
            <a:endParaRPr lang="en-GB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6627346" cy="3777622"/>
          </a:xfrm>
        </p:spPr>
        <p:txBody>
          <a:bodyPr>
            <a:noAutofit/>
          </a:bodyPr>
          <a:lstStyle/>
          <a:p>
            <a:r>
              <a:rPr lang="en-GB" sz="2800" dirty="0" smtClean="0"/>
              <a:t>Tim stepped down as the leader.</a:t>
            </a:r>
          </a:p>
          <a:p>
            <a:r>
              <a:rPr lang="en-GB" sz="2800" dirty="0"/>
              <a:t>He said, </a:t>
            </a:r>
            <a:r>
              <a:rPr lang="en-GB" sz="2800" dirty="0" smtClean="0"/>
              <a:t>“I am torn </a:t>
            </a:r>
            <a:r>
              <a:rPr lang="en-GB" sz="2800" dirty="0"/>
              <a:t>between living as a faithful Christian and serving as a political </a:t>
            </a:r>
            <a:r>
              <a:rPr lang="en-GB" sz="2800" dirty="0" smtClean="0"/>
              <a:t>leader.”</a:t>
            </a:r>
          </a:p>
        </p:txBody>
      </p:sp>
      <p:grpSp>
        <p:nvGrpSpPr>
          <p:cNvPr id="8" name="Group 7"/>
          <p:cNvGrpSpPr/>
          <p:nvPr/>
        </p:nvGrpSpPr>
        <p:grpSpPr>
          <a:xfrm>
            <a:off x="9216558" y="0"/>
            <a:ext cx="2975442" cy="6858000"/>
            <a:chOff x="9216558" y="0"/>
            <a:chExt cx="2975442" cy="6858000"/>
          </a:xfrm>
        </p:grpSpPr>
        <p:pic>
          <p:nvPicPr>
            <p:cNvPr id="6" name="Picture 2" descr="Official portrait of Tim Farron MP crop 2.jp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216558" y="2889504"/>
              <a:ext cx="2975442" cy="396849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7" name="Picture 2" descr="Pin on Bible verses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220200" y="0"/>
              <a:ext cx="2971800" cy="29718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9" name="TextBox 8"/>
          <p:cNvSpPr txBox="1"/>
          <p:nvPr/>
        </p:nvSpPr>
        <p:spPr>
          <a:xfrm>
            <a:off x="1988807" y="4755321"/>
            <a:ext cx="699582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3200" dirty="0" smtClean="0">
                <a:solidFill>
                  <a:schemeClr val="accent4"/>
                </a:solidFill>
              </a:rPr>
              <a:t>What was more important for Tim?</a:t>
            </a:r>
            <a:endParaRPr lang="en-GB" sz="3200" dirty="0">
              <a:solidFill>
                <a:schemeClr val="accent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87134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4800" dirty="0" smtClean="0"/>
              <a:t>End of a career?</a:t>
            </a:r>
            <a:endParaRPr lang="en-GB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6627346" cy="3777622"/>
          </a:xfrm>
        </p:spPr>
        <p:txBody>
          <a:bodyPr>
            <a:noAutofit/>
          </a:bodyPr>
          <a:lstStyle/>
          <a:p>
            <a:r>
              <a:rPr lang="en-GB" sz="2800" dirty="0" smtClean="0"/>
              <a:t>Tim put Jesus first.</a:t>
            </a:r>
          </a:p>
          <a:p>
            <a:r>
              <a:rPr lang="en-GB" sz="2800" dirty="0" smtClean="0"/>
              <a:t>He continues to be a politician but is happy </a:t>
            </a:r>
            <a:r>
              <a:rPr lang="en-GB" sz="2800" dirty="0" smtClean="0"/>
              <a:t>not being the leader.</a:t>
            </a:r>
            <a:endParaRPr lang="en-GB" sz="2800" dirty="0" smtClean="0"/>
          </a:p>
          <a:p>
            <a:r>
              <a:rPr lang="en-GB" sz="2800" dirty="0"/>
              <a:t>In 2019 he published an autobiography </a:t>
            </a:r>
            <a:r>
              <a:rPr lang="en-GB" sz="2800" dirty="0" smtClean="0"/>
              <a:t>‘A </a:t>
            </a:r>
            <a:r>
              <a:rPr lang="en-GB" sz="2800" dirty="0"/>
              <a:t>Better </a:t>
            </a:r>
            <a:r>
              <a:rPr lang="en-GB" sz="2800" dirty="0" smtClean="0"/>
              <a:t>Ambition’. Some people said his honesty </a:t>
            </a:r>
            <a:r>
              <a:rPr lang="en-GB" sz="2800" dirty="0" smtClean="0"/>
              <a:t>‘has </a:t>
            </a:r>
            <a:r>
              <a:rPr lang="en-GB" sz="2800" dirty="0" smtClean="0"/>
              <a:t>put the nail in his political </a:t>
            </a:r>
            <a:r>
              <a:rPr lang="en-GB" sz="2800" dirty="0" smtClean="0"/>
              <a:t>coffin’.</a:t>
            </a:r>
            <a:endParaRPr lang="en-GB" sz="2800" dirty="0" smtClean="0"/>
          </a:p>
        </p:txBody>
      </p:sp>
      <p:grpSp>
        <p:nvGrpSpPr>
          <p:cNvPr id="8" name="Group 7"/>
          <p:cNvGrpSpPr/>
          <p:nvPr/>
        </p:nvGrpSpPr>
        <p:grpSpPr>
          <a:xfrm>
            <a:off x="9216558" y="0"/>
            <a:ext cx="2975442" cy="6858000"/>
            <a:chOff x="9216558" y="0"/>
            <a:chExt cx="2975442" cy="6858000"/>
          </a:xfrm>
        </p:grpSpPr>
        <p:pic>
          <p:nvPicPr>
            <p:cNvPr id="6" name="Picture 2" descr="Official portrait of Tim Farron MP crop 2.jp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216558" y="2889504"/>
              <a:ext cx="2975442" cy="396849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7" name="Picture 2" descr="Pin on Bible verses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220200" y="0"/>
              <a:ext cx="2971800" cy="29718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0" name="TextBox 9"/>
          <p:cNvSpPr txBox="1"/>
          <p:nvPr/>
        </p:nvSpPr>
        <p:spPr>
          <a:xfrm>
            <a:off x="2341941" y="5780782"/>
            <a:ext cx="6271268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3200" dirty="0" smtClean="0">
                <a:solidFill>
                  <a:schemeClr val="accent4"/>
                </a:solidFill>
              </a:rPr>
              <a:t>What does that phrase mean?</a:t>
            </a:r>
          </a:p>
          <a:p>
            <a:pPr algn="ctr"/>
            <a:r>
              <a:rPr lang="en-GB" sz="3200" dirty="0" smtClean="0">
                <a:solidFill>
                  <a:schemeClr val="accent4"/>
                </a:solidFill>
              </a:rPr>
              <a:t>Do you think Tim cares</a:t>
            </a:r>
            <a:r>
              <a:rPr lang="en-GB" sz="3200" dirty="0" smtClean="0">
                <a:solidFill>
                  <a:schemeClr val="accent4"/>
                </a:solidFill>
              </a:rPr>
              <a:t>? Why?</a:t>
            </a:r>
            <a:endParaRPr lang="en-GB" sz="3200" dirty="0">
              <a:solidFill>
                <a:schemeClr val="accent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16188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1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4800" dirty="0" smtClean="0"/>
              <a:t>Let’s pray</a:t>
            </a:r>
            <a:endParaRPr lang="en-GB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6627346" cy="377762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GB" sz="2800" dirty="0" smtClean="0"/>
              <a:t>Father God,</a:t>
            </a:r>
          </a:p>
          <a:p>
            <a:pPr marL="0" indent="0">
              <a:buNone/>
            </a:pPr>
            <a:r>
              <a:rPr lang="en-GB" sz="2800" dirty="0" smtClean="0"/>
              <a:t>Help us when life gets hard and we have tricky decisions to make. We pray that you would give us the strength to do what is right.</a:t>
            </a:r>
          </a:p>
          <a:p>
            <a:pPr marL="0" indent="0">
              <a:buNone/>
            </a:pPr>
            <a:r>
              <a:rPr lang="en-GB" sz="2800" dirty="0" smtClean="0"/>
              <a:t>We pray this in Jesus’ name,</a:t>
            </a:r>
          </a:p>
          <a:p>
            <a:pPr marL="0" indent="0">
              <a:buNone/>
            </a:pPr>
            <a:r>
              <a:rPr lang="en-GB" sz="2800" dirty="0" smtClean="0"/>
              <a:t>Amen</a:t>
            </a:r>
          </a:p>
        </p:txBody>
      </p:sp>
      <p:grpSp>
        <p:nvGrpSpPr>
          <p:cNvPr id="8" name="Group 7"/>
          <p:cNvGrpSpPr/>
          <p:nvPr/>
        </p:nvGrpSpPr>
        <p:grpSpPr>
          <a:xfrm>
            <a:off x="9216558" y="0"/>
            <a:ext cx="2975442" cy="6858000"/>
            <a:chOff x="9216558" y="0"/>
            <a:chExt cx="2975442" cy="6858000"/>
          </a:xfrm>
        </p:grpSpPr>
        <p:pic>
          <p:nvPicPr>
            <p:cNvPr id="6" name="Picture 2" descr="Official portrait of Tim Farron MP crop 2.jp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216558" y="2889504"/>
              <a:ext cx="2975442" cy="396849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7" name="Picture 2" descr="Pin on Bible verses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220200" y="0"/>
              <a:ext cx="2971800" cy="29718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36741648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60</TotalTime>
  <Words>256</Words>
  <Application>Microsoft Office PowerPoint</Application>
  <PresentationFormat>Widescreen</PresentationFormat>
  <Paragraphs>30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Century Gothic</vt:lpstr>
      <vt:lpstr>Wingdings 3</vt:lpstr>
      <vt:lpstr>Wisp</vt:lpstr>
      <vt:lpstr>Tim Farron</vt:lpstr>
      <vt:lpstr>PowerPoint Presentation</vt:lpstr>
      <vt:lpstr>What does he do?</vt:lpstr>
      <vt:lpstr>Crunch time</vt:lpstr>
      <vt:lpstr>What did he do?</vt:lpstr>
      <vt:lpstr>End of a career?</vt:lpstr>
      <vt:lpstr>Let’s pray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Daniel Bateman</dc:creator>
  <cp:lastModifiedBy>Dan Bateman</cp:lastModifiedBy>
  <cp:revision>21</cp:revision>
  <dcterms:created xsi:type="dcterms:W3CDTF">2020-11-17T08:16:07Z</dcterms:created>
  <dcterms:modified xsi:type="dcterms:W3CDTF">2021-01-26T15:16:59Z</dcterms:modified>
</cp:coreProperties>
</file>