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COURAGEOUS ADVOCATE of the WEEK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4500" b="1" dirty="0" err="1" smtClean="0">
                <a:solidFill>
                  <a:srgbClr val="00B050"/>
                </a:solidFill>
              </a:rPr>
              <a:t>Bijl</a:t>
            </a:r>
            <a:r>
              <a:rPr lang="en-GB" sz="4500" b="1" dirty="0" smtClean="0">
                <a:solidFill>
                  <a:srgbClr val="00B050"/>
                </a:solidFill>
              </a:rPr>
              <a:t> - Brother Andrew 1928 -</a:t>
            </a:r>
            <a:endParaRPr lang="en-US" sz="4500" b="1" dirty="0">
              <a:solidFill>
                <a:srgbClr val="00B050"/>
              </a:solidFill>
            </a:endParaRPr>
          </a:p>
        </p:txBody>
      </p:sp>
      <p:pic>
        <p:nvPicPr>
          <p:cNvPr id="4" name="Picture 6" descr="Brother Andrew to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33" y="292520"/>
            <a:ext cx="2407743" cy="3499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75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2497773" y="5367338"/>
            <a:ext cx="8915400" cy="1083338"/>
          </a:xfrm>
        </p:spPr>
        <p:txBody>
          <a:bodyPr>
            <a:normAutofit/>
          </a:bodyPr>
          <a:lstStyle/>
          <a:p>
            <a:endParaRPr lang="en-US" sz="2000" b="1" dirty="0"/>
          </a:p>
        </p:txBody>
      </p:sp>
      <p:pic>
        <p:nvPicPr>
          <p:cNvPr id="1026" name="Picture 2" descr="https://www.opendoorsusa.org/wp-content/uploads/2019/07/Netherlands_1900_0040004434-e1563225136770-800x0-c-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7589" y="2501334"/>
            <a:ext cx="5095584" cy="3407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www.opendoorsusa.org/wp-content/uploads/2019/01/Brother-Andrew-5-800x0-c-defa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142" y="471494"/>
            <a:ext cx="5214085" cy="3245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2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4" y="624109"/>
            <a:ext cx="8911687" cy="5768377"/>
          </a:xfrm>
        </p:spPr>
        <p:txBody>
          <a:bodyPr>
            <a:normAutofit fontScale="90000"/>
          </a:bodyPr>
          <a:lstStyle/>
          <a:p>
            <a:r>
              <a:rPr lang="en-GB" sz="3100" dirty="0" smtClean="0"/>
              <a:t>In </a:t>
            </a:r>
            <a:r>
              <a:rPr lang="en-GB" sz="3100" b="1" dirty="0" smtClean="0"/>
              <a:t>1955 </a:t>
            </a:r>
            <a:r>
              <a:rPr lang="en-GB" sz="3100" dirty="0" smtClean="0"/>
              <a:t>visited Communist Poland – Behind the Iron Curtain</a:t>
            </a:r>
            <a:r>
              <a:rPr lang="en-GB" sz="3100" b="1" dirty="0" smtClean="0"/>
              <a:t/>
            </a:r>
            <a:br>
              <a:rPr lang="en-GB" sz="3100" b="1" dirty="0" smtClean="0"/>
            </a:br>
            <a:r>
              <a:rPr lang="en-GB" sz="3100" b="1" dirty="0"/>
              <a:t/>
            </a:r>
            <a:br>
              <a:rPr lang="en-GB" sz="3100" b="1" dirty="0"/>
            </a:br>
            <a:r>
              <a:rPr lang="en-GB" sz="2700" b="1" dirty="0" smtClean="0"/>
              <a:t>Special Bible Verse: </a:t>
            </a:r>
            <a:r>
              <a:rPr lang="en-US" sz="2700" dirty="0"/>
              <a:t>  </a:t>
            </a:r>
            <a:r>
              <a:rPr lang="en-GB" sz="3100" dirty="0"/>
              <a:t>"Wake Up! Strengthen what remains and is about to die." Revelation </a:t>
            </a:r>
            <a:r>
              <a:rPr lang="en-GB" sz="3100" dirty="0" smtClean="0"/>
              <a:t>3:2</a:t>
            </a:r>
            <a:br>
              <a:rPr lang="en-GB" sz="3100" dirty="0" smtClean="0"/>
            </a:br>
            <a:r>
              <a:rPr lang="en-GB" sz="3100" dirty="0"/>
              <a:t/>
            </a:r>
            <a:br>
              <a:rPr lang="en-GB" sz="3100" dirty="0"/>
            </a:br>
            <a:r>
              <a:rPr lang="en-GB" sz="3100" dirty="0" smtClean="0"/>
              <a:t>God’s Smuggler</a:t>
            </a:r>
            <a:r>
              <a:rPr lang="en-GB" sz="3100" b="1" dirty="0" smtClean="0"/>
              <a:t/>
            </a:r>
            <a:br>
              <a:rPr lang="en-GB" sz="3100" b="1" dirty="0" smtClean="0"/>
            </a:br>
            <a:r>
              <a:rPr lang="en-GB" sz="3100" b="1" dirty="0" smtClean="0"/>
              <a:t/>
            </a:r>
            <a:br>
              <a:rPr lang="en-GB" sz="3100" b="1" dirty="0" smtClean="0"/>
            </a:br>
            <a:r>
              <a:rPr lang="en-GB" sz="3100" dirty="0"/>
              <a:t>“The real calling,” he has said, “is not a certain place or career but to everyday obedience. And that call is extended to every Christian, not just a select few.”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34127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188</TotalTime>
  <Words>21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Wisp</vt:lpstr>
      <vt:lpstr>COURAGEOUS ADVOCATE of the WEEK</vt:lpstr>
      <vt:lpstr>PowerPoint Presentation</vt:lpstr>
      <vt:lpstr>In 1955 visited Communist Poland – Behind the Iron Curtain  Special Bible Verse:   "Wake Up! Strengthen what remains and is about to die." Revelation 3:2  God’s Smuggler  “The real calling,” he has said, “is not a certain place or career but to everyday obedience. And that call is extended to every Christian, not just a select few.”     </vt:lpstr>
    </vt:vector>
  </TitlesOfParts>
  <Company>EDU-PRD-SCCM1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COURAGEOUS ADVOCATES of the WEEK</dc:title>
  <dc:creator>6038, head</dc:creator>
  <cp:lastModifiedBy>Anne Gibbons</cp:lastModifiedBy>
  <cp:revision>14</cp:revision>
  <dcterms:created xsi:type="dcterms:W3CDTF">2019-09-05T16:28:36Z</dcterms:created>
  <dcterms:modified xsi:type="dcterms:W3CDTF">2019-12-06T09:00:51Z</dcterms:modified>
</cp:coreProperties>
</file>