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COURAGEOUS ADVOCATE of the WEEK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7033"/>
                </a:solidFill>
                <a:latin typeface="Twinkl Cursive Looped" panose="02000000000000000000" pitchFamily="2" charset="0"/>
              </a:rPr>
              <a:t>Chris Gardner</a:t>
            </a:r>
            <a:endParaRPr lang="en-GB" sz="4000" b="1" dirty="0">
              <a:solidFill>
                <a:srgbClr val="007033"/>
              </a:solidFill>
              <a:latin typeface="Twinkl Cursive Looped" panose="02000000000000000000" pitchFamily="2" charset="0"/>
            </a:endParaRPr>
          </a:p>
          <a:p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5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66313" y="2389286"/>
            <a:ext cx="2968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2339" y="68585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>
                <a:latin typeface="Twinkl Cursive Looped" panose="02000000000000000000" pitchFamily="2" charset="0"/>
              </a:rPr>
              <a:t>Chris Gardner sponsors </a:t>
            </a:r>
            <a:r>
              <a:rPr lang="en-GB" sz="2000" b="1" dirty="0">
                <a:latin typeface="Twinkl Cursive Looped" panose="02000000000000000000" pitchFamily="2" charset="0"/>
              </a:rPr>
              <a:t>many </a:t>
            </a:r>
            <a:r>
              <a:rPr lang="en-GB" sz="2000" b="1" dirty="0" smtClean="0">
                <a:latin typeface="Twinkl Cursive Looped" panose="02000000000000000000" pitchFamily="2" charset="0"/>
              </a:rPr>
              <a:t>charities including:</a:t>
            </a:r>
          </a:p>
          <a:p>
            <a:endParaRPr lang="en-GB" sz="2000" b="1" dirty="0" smtClean="0">
              <a:latin typeface="Twinkl Cursive Loop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winkl Cursive Looped" panose="02000000000000000000" pitchFamily="2" charset="0"/>
              </a:rPr>
              <a:t>the </a:t>
            </a:r>
            <a:r>
              <a:rPr lang="en-GB" sz="2000" b="1" dirty="0">
                <a:latin typeface="Twinkl Cursive Looped" panose="02000000000000000000" pitchFamily="2" charset="0"/>
              </a:rPr>
              <a:t>Cara </a:t>
            </a:r>
            <a:r>
              <a:rPr lang="en-GB" sz="2000" b="1" dirty="0" smtClean="0">
                <a:latin typeface="Twinkl Cursive Looped" panose="02000000000000000000" pitchFamily="2" charset="0"/>
              </a:rPr>
              <a:t>Program which offers </a:t>
            </a:r>
            <a:r>
              <a:rPr lang="en-GB" sz="2000" b="1" dirty="0">
                <a:latin typeface="Twinkl Cursive Looped" panose="02000000000000000000" pitchFamily="2" charset="0"/>
              </a:rPr>
              <a:t>job </a:t>
            </a:r>
            <a:r>
              <a:rPr lang="en-GB" sz="2000" b="1" dirty="0" smtClean="0">
                <a:latin typeface="Twinkl Cursive Looped" panose="02000000000000000000" pitchFamily="2" charset="0"/>
              </a:rPr>
              <a:t>training and permanent </a:t>
            </a:r>
            <a:r>
              <a:rPr lang="en-GB" sz="2000" b="1" dirty="0">
                <a:latin typeface="Twinkl Cursive Looped" panose="02000000000000000000" pitchFamily="2" charset="0"/>
              </a:rPr>
              <a:t>job </a:t>
            </a:r>
            <a:r>
              <a:rPr lang="en-GB" sz="2000" b="1" dirty="0" smtClean="0">
                <a:latin typeface="Twinkl Cursive Looped" panose="02000000000000000000" pitchFamily="2" charset="0"/>
              </a:rPr>
              <a:t>placements to </a:t>
            </a:r>
            <a:r>
              <a:rPr lang="en-GB" sz="2000" b="1" dirty="0">
                <a:latin typeface="Twinkl Cursive Looped" panose="02000000000000000000" pitchFamily="2" charset="0"/>
              </a:rPr>
              <a:t>homeless </a:t>
            </a:r>
            <a:r>
              <a:rPr lang="en-GB" sz="2000" b="1" dirty="0" smtClean="0">
                <a:latin typeface="Twinkl Cursive Looped" panose="02000000000000000000" pitchFamily="2" charset="0"/>
              </a:rPr>
              <a:t>people.</a:t>
            </a:r>
          </a:p>
          <a:p>
            <a:endParaRPr lang="en-GB" sz="2000" b="1" dirty="0">
              <a:latin typeface="Twinkl Cursive Loop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winkl Cursive Looped" panose="02000000000000000000" pitchFamily="2" charset="0"/>
              </a:rPr>
              <a:t>the </a:t>
            </a:r>
            <a:r>
              <a:rPr lang="en-GB" sz="2000" b="1" dirty="0">
                <a:latin typeface="Twinkl Cursive Looped" panose="02000000000000000000" pitchFamily="2" charset="0"/>
              </a:rPr>
              <a:t>Glide Memorial United Methodist Church in San </a:t>
            </a:r>
            <a:r>
              <a:rPr lang="en-GB" sz="2000" b="1" dirty="0" smtClean="0">
                <a:latin typeface="Twinkl Cursive Looped" panose="02000000000000000000" pitchFamily="2" charset="0"/>
              </a:rPr>
              <a:t>Francisco (where </a:t>
            </a:r>
            <a:r>
              <a:rPr lang="en-GB" sz="2000" b="1" dirty="0">
                <a:latin typeface="Twinkl Cursive Looped" panose="02000000000000000000" pitchFamily="2" charset="0"/>
              </a:rPr>
              <a:t>he and his son received desperately needed </a:t>
            </a:r>
            <a:r>
              <a:rPr lang="en-GB" sz="2000" b="1" dirty="0" smtClean="0">
                <a:latin typeface="Twinkl Cursive Looped" panose="02000000000000000000" pitchFamily="2" charset="0"/>
              </a:rPr>
              <a:t>shelter when they were homeless).</a:t>
            </a:r>
          </a:p>
          <a:p>
            <a:endParaRPr lang="en-GB" sz="2000" b="1" dirty="0" smtClean="0">
              <a:latin typeface="Twinkl Cursive Loop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winkl Cursive Looped" panose="02000000000000000000" pitchFamily="2" charset="0"/>
              </a:rPr>
              <a:t>He donates clothing and shoes to the homeless.</a:t>
            </a:r>
            <a:endParaRPr lang="en-GB" sz="2000" b="1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19" r="15263"/>
          <a:stretch/>
        </p:blipFill>
        <p:spPr>
          <a:xfrm>
            <a:off x="1738858" y="737105"/>
            <a:ext cx="3612631" cy="3375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21" y="4680678"/>
            <a:ext cx="3398850" cy="1787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0021"/>
          <a:stretch/>
        </p:blipFill>
        <p:spPr>
          <a:xfrm>
            <a:off x="3153243" y="4589204"/>
            <a:ext cx="3367478" cy="18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4278" r="14802"/>
          <a:stretch/>
        </p:blipFill>
        <p:spPr>
          <a:xfrm>
            <a:off x="232561" y="3032556"/>
            <a:ext cx="1456216" cy="125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772" y="4324748"/>
            <a:ext cx="8662534" cy="1217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77" y="1461752"/>
            <a:ext cx="8166651" cy="1170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841" y="2755026"/>
            <a:ext cx="9829554" cy="1408298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2592924" y="418344"/>
            <a:ext cx="4434911" cy="793936"/>
          </a:xfrm>
          <a:prstGeom prst="wedgeRectCallout">
            <a:avLst>
              <a:gd name="adj1" fmla="val -71966"/>
              <a:gd name="adj2" fmla="val 61913"/>
            </a:avLst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889" y="1516228"/>
            <a:ext cx="8192839" cy="117559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winkl Cursive Looped" panose="02000000000000000000" pitchFamily="2" charset="0"/>
              </a:rPr>
              <a:t>My faith is </a:t>
            </a:r>
            <a:r>
              <a:rPr lang="en-GB" dirty="0">
                <a:latin typeface="Twinkl Cursive Looped" panose="02000000000000000000" pitchFamily="2" charset="0"/>
              </a:rPr>
              <a:t>one of the strongest guiding forces in my life.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7839" y="5770500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Twinkl Cursive Looped" panose="02000000000000000000" pitchFamily="2" charset="0"/>
              </a:rPr>
              <a:t>Special Bible Verse: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2924" y="2916450"/>
            <a:ext cx="8858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Cursive Looped" panose="02000000000000000000" pitchFamily="2" charset="0"/>
              </a:rPr>
              <a:t>I was homeless but I wasn’t hopeless. I knew a better day was coming from God.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6889" y="476456"/>
            <a:ext cx="439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 </a:t>
            </a:r>
            <a:r>
              <a:rPr lang="en-GB" sz="3200" dirty="0">
                <a:latin typeface="Twinkl Cursive Looped" panose="02000000000000000000" pitchFamily="2" charset="0"/>
              </a:rPr>
              <a:t>I talk to God everyday.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2924" y="4391090"/>
            <a:ext cx="7977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Cursive Looped" panose="02000000000000000000" pitchFamily="2" charset="0"/>
              </a:rPr>
              <a:t>Each day I look to God and ask him what he wants me to do.</a:t>
            </a:r>
            <a:endParaRPr lang="en-GB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007" y="220098"/>
            <a:ext cx="1815529" cy="22694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0392" y="6182932"/>
            <a:ext cx="7672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Twinkl Cursive Looped" panose="02000000000000000000" pitchFamily="2" charset="0"/>
              </a:rPr>
              <a:t>Nothing can stop God’s plans for your life. Isaiah 14:27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2534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24" y="3152463"/>
            <a:ext cx="5851161" cy="3291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031" y="225707"/>
            <a:ext cx="5600388" cy="2926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85" y="3158510"/>
            <a:ext cx="5840411" cy="3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29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</TotalTime>
  <Words>124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Twinkl Cursive Looped</vt:lpstr>
      <vt:lpstr>Wingdings 3</vt:lpstr>
      <vt:lpstr>Wisp</vt:lpstr>
      <vt:lpstr>COURAGEOUS ADVOCATE of the WEEK</vt:lpstr>
      <vt:lpstr>PowerPoint Presentation</vt:lpstr>
      <vt:lpstr>My faith is one of the strongest guiding forces in my life.          </vt:lpstr>
      <vt:lpstr>PowerPoint Presentation</vt:lpstr>
    </vt:vector>
  </TitlesOfParts>
  <Company>EDU-PRD-SCCM1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COURAGEOUS ADVOCATES of the WEEK</dc:title>
  <dc:creator>6038, head</dc:creator>
  <cp:lastModifiedBy>Kerry Morris</cp:lastModifiedBy>
  <cp:revision>18</cp:revision>
  <cp:lastPrinted>2019-09-13T09:02:47Z</cp:lastPrinted>
  <dcterms:created xsi:type="dcterms:W3CDTF">2019-09-05T16:28:36Z</dcterms:created>
  <dcterms:modified xsi:type="dcterms:W3CDTF">2019-10-31T10:19:12Z</dcterms:modified>
</cp:coreProperties>
</file>