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COURAGEOUS ADVOCATES of the WEEK</a:t>
            </a:r>
            <a:endParaRPr lang="en-US" b="1" dirty="0"/>
          </a:p>
        </p:txBody>
      </p:sp>
      <p:sp>
        <p:nvSpPr>
          <p:cNvPr id="3" name="Subtitle 2"/>
          <p:cNvSpPr>
            <a:spLocks noGrp="1"/>
          </p:cNvSpPr>
          <p:nvPr>
            <p:ph type="subTitle" idx="1"/>
          </p:nvPr>
        </p:nvSpPr>
        <p:spPr/>
        <p:txBody>
          <a:bodyPr>
            <a:normAutofit/>
          </a:bodyPr>
          <a:lstStyle/>
          <a:p>
            <a:r>
              <a:rPr lang="en-GB" sz="4000" b="1" dirty="0" smtClean="0">
                <a:solidFill>
                  <a:srgbClr val="00B050"/>
                </a:solidFill>
              </a:rPr>
              <a:t>Ian and Margaret Dickson </a:t>
            </a:r>
            <a:endParaRPr lang="en-US" sz="4000" b="1" dirty="0">
              <a:solidFill>
                <a:srgbClr val="00B050"/>
              </a:solidFill>
            </a:endParaRPr>
          </a:p>
        </p:txBody>
      </p:sp>
    </p:spTree>
    <p:extLst>
      <p:ext uri="{BB962C8B-B14F-4D97-AF65-F5344CB8AC3E}">
        <p14:creationId xmlns:p14="http://schemas.microsoft.com/office/powerpoint/2010/main" val="70575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290945"/>
            <a:ext cx="4012621" cy="53501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8836" y="951631"/>
            <a:ext cx="5359400" cy="4019550"/>
          </a:xfrm>
          <a:prstGeom prst="rect">
            <a:avLst/>
          </a:prstGeom>
        </p:spPr>
      </p:pic>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2589213" y="5678002"/>
            <a:ext cx="8915400" cy="814237"/>
          </a:xfrm>
        </p:spPr>
        <p:txBody>
          <a:bodyPr>
            <a:normAutofit/>
          </a:bodyPr>
          <a:lstStyle/>
          <a:p>
            <a:r>
              <a:rPr lang="en-GB" sz="1500" b="1" dirty="0" smtClean="0"/>
              <a:t>      Loch Lomond -  c1960                                                              Bertie’s Café, Lytham 2019</a:t>
            </a:r>
            <a:endParaRPr lang="en-US" sz="1500" b="1" dirty="0"/>
          </a:p>
        </p:txBody>
      </p:sp>
    </p:spTree>
    <p:extLst>
      <p:ext uri="{BB962C8B-B14F-4D97-AF65-F5344CB8AC3E}">
        <p14:creationId xmlns:p14="http://schemas.microsoft.com/office/powerpoint/2010/main" val="4712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09"/>
            <a:ext cx="8911687" cy="5768377"/>
          </a:xfrm>
        </p:spPr>
        <p:txBody>
          <a:bodyPr>
            <a:normAutofit fontScale="90000"/>
          </a:bodyPr>
          <a:lstStyle/>
          <a:p>
            <a:r>
              <a:rPr lang="en-GB" b="1" dirty="0" smtClean="0"/>
              <a:t>Sharing God’s love, as a couple for nearly 60 years in both the UK and West Africa</a:t>
            </a:r>
            <a:br>
              <a:rPr lang="en-GB" b="1" dirty="0" smtClean="0"/>
            </a:br>
            <a:r>
              <a:rPr lang="en-GB" b="1" dirty="0"/>
              <a:t/>
            </a:r>
            <a:br>
              <a:rPr lang="en-GB" b="1" dirty="0"/>
            </a:br>
            <a:r>
              <a:rPr lang="en-GB" b="1" dirty="0"/>
              <a:t>Sharing the love of Jesus in The Gambia for 25 years </a:t>
            </a:r>
            <a:r>
              <a:rPr lang="en-GB" b="1" dirty="0" smtClean="0"/>
              <a:t/>
            </a:r>
            <a:br>
              <a:rPr lang="en-GB" b="1" dirty="0" smtClean="0"/>
            </a:br>
            <a:r>
              <a:rPr lang="en-GB" b="1" dirty="0"/>
              <a:t/>
            </a:r>
            <a:br>
              <a:rPr lang="en-GB" b="1" dirty="0"/>
            </a:br>
            <a:r>
              <a:rPr lang="en-GB" b="1" dirty="0"/>
              <a:t>Pastors at Preston City Mission for 32 years (now 85 and 86</a:t>
            </a:r>
            <a:r>
              <a:rPr lang="en-GB" b="1" dirty="0" smtClean="0"/>
              <a:t>)</a:t>
            </a:r>
            <a:br>
              <a:rPr lang="en-GB" b="1" dirty="0" smtClean="0"/>
            </a:br>
            <a:r>
              <a:rPr lang="en-GB" b="1" dirty="0"/>
              <a:t/>
            </a:r>
            <a:br>
              <a:rPr lang="en-GB" b="1" dirty="0"/>
            </a:br>
            <a:r>
              <a:rPr lang="en-GB" b="1" dirty="0" smtClean="0"/>
              <a:t>Special Bible Verse: </a:t>
            </a:r>
            <a:r>
              <a:rPr lang="en-US" dirty="0"/>
              <a:t>  </a:t>
            </a:r>
            <a:r>
              <a:rPr lang="en-US" b="1" dirty="0" smtClean="0"/>
              <a:t>“As </a:t>
            </a:r>
            <a:r>
              <a:rPr lang="en-US" b="1" dirty="0"/>
              <a:t>your days so shall your strength </a:t>
            </a:r>
            <a:r>
              <a:rPr lang="en-US" b="1" dirty="0" smtClean="0"/>
              <a:t>be.” </a:t>
            </a:r>
            <a:r>
              <a:rPr lang="en-US" sz="2200" b="1" dirty="0"/>
              <a:t>Deuteronomy 33:25</a:t>
            </a:r>
            <a:r>
              <a:rPr lang="en-GB" b="1" dirty="0" smtClean="0"/>
              <a:t/>
            </a:r>
            <a:br>
              <a:rPr lang="en-GB" b="1" dirty="0" smtClean="0"/>
            </a:br>
            <a:r>
              <a:rPr lang="en-GB" b="1" dirty="0" smtClean="0"/>
              <a:t/>
            </a:r>
            <a:br>
              <a:rPr lang="en-GB" b="1" dirty="0" smtClean="0"/>
            </a:br>
            <a:r>
              <a:rPr lang="en-GB" b="1" dirty="0"/>
              <a:t/>
            </a:r>
            <a:br>
              <a:rPr lang="en-GB" b="1"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Tree>
    <p:extLst>
      <p:ext uri="{BB962C8B-B14F-4D97-AF65-F5344CB8AC3E}">
        <p14:creationId xmlns:p14="http://schemas.microsoft.com/office/powerpoint/2010/main" val="37253412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TotalTime>
  <Words>37</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Century Gothic</vt:lpstr>
      <vt:lpstr>Wingdings 3</vt:lpstr>
      <vt:lpstr>Wisp</vt:lpstr>
      <vt:lpstr>COURAGEOUS ADVOCATES of the WEEK</vt:lpstr>
      <vt:lpstr>PowerPoint Presentation</vt:lpstr>
      <vt:lpstr>Sharing God’s love, as a couple for nearly 60 years in both the UK and West Africa  Sharing the love of Jesus in The Gambia for 25 years   Pastors at Preston City Mission for 32 years (now 85 and 86)  Special Bible Verse:   “As your days so shall your strength be.” Deuteronomy 33:25      </vt:lpstr>
    </vt:vector>
  </TitlesOfParts>
  <Company>EDU-PRD-SCCM1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ADVOCATES of the WEEK</dc:title>
  <dc:creator>6038, head</dc:creator>
  <cp:lastModifiedBy>Kerry Morris</cp:lastModifiedBy>
  <cp:revision>6</cp:revision>
  <cp:lastPrinted>2019-09-12T06:42:19Z</cp:lastPrinted>
  <dcterms:created xsi:type="dcterms:W3CDTF">2019-09-05T16:28:36Z</dcterms:created>
  <dcterms:modified xsi:type="dcterms:W3CDTF">2019-09-24T14:28:50Z</dcterms:modified>
</cp:coreProperties>
</file>