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5" d="100"/>
          <a:sy n="85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Eatwell Guide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Eatwell Guide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484938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What can you see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This is the </a:t>
            </a:r>
            <a:r>
              <a:rPr lang="en-US" sz="2400" dirty="0" err="1" smtClean="0"/>
              <a:t>Eatwell</a:t>
            </a:r>
            <a:r>
              <a:rPr lang="en-US" sz="2400" dirty="0" smtClean="0"/>
              <a:t> Guide.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It shows the proportions and types of food that should be eaten.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It has 5 main food groups.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73" y="1997362"/>
            <a:ext cx="5649584" cy="39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Fruit and vegetables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541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food can you see here</a:t>
            </a:r>
            <a:r>
              <a:rPr lang="en-GB" sz="2400" dirty="0" smtClean="0"/>
              <a:t>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do you need to eat from this food group?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2" descr="C:\Dropbox\Roy\Dropbox\Eatwell guide\Fruit and v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01" y="1872289"/>
            <a:ext cx="3567987" cy="43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907703" y="4675236"/>
            <a:ext cx="3748817" cy="1495856"/>
          </a:xfrm>
          <a:prstGeom prst="wedgeRoundRectCallout">
            <a:avLst>
              <a:gd name="adj1" fmla="val 75517"/>
              <a:gd name="adj2" fmla="val -54180"/>
              <a:gd name="adj3" fmla="val 16667"/>
            </a:avLst>
          </a:prstGeom>
          <a:ln w="38100">
            <a:solidFill>
              <a:srgbClr val="33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at least five portions every day.</a:t>
            </a:r>
            <a:endParaRPr lang="en-GB" sz="2400" b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Potatoes, bread, rice, pasta and other starchy carbohydrates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9679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food can you see here?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do you need to eat from this food group?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5" descr="Eatwell pie-1.ps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/>
        </p:blipFill>
        <p:spPr bwMode="auto">
          <a:xfrm>
            <a:off x="7899176" y="2030819"/>
            <a:ext cx="3671698" cy="45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600677" y="4408587"/>
            <a:ext cx="4630002" cy="1949683"/>
          </a:xfrm>
          <a:prstGeom prst="wedgeRoundRectCallout">
            <a:avLst>
              <a:gd name="adj1" fmla="val 74912"/>
              <a:gd name="adj2" fmla="val -52615"/>
              <a:gd name="adj3" fmla="val 16667"/>
            </a:avLst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 food from this group at every meal time.</a:t>
            </a:r>
          </a:p>
          <a:p>
            <a:pPr algn="ctr"/>
            <a:r>
              <a:rPr lang="en-GB" sz="24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4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wholegrain varieties.</a:t>
            </a:r>
            <a:endParaRPr lang="en-GB" sz="2400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Beans, pulses, fish, eggs, meat and other proteins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541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food can you see here</a:t>
            </a:r>
            <a:r>
              <a:rPr lang="en-GB" sz="2400" dirty="0" smtClean="0"/>
              <a:t>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do you need to eat from this food group?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2" descr="C:\Dropbox\Roy\Dropbox\Eatwell guide\Prote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57" y="1844823"/>
            <a:ext cx="4472754" cy="433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530867" y="4683322"/>
            <a:ext cx="4051225" cy="1497004"/>
          </a:xfrm>
          <a:prstGeom prst="wedgeRoundRectCallout">
            <a:avLst>
              <a:gd name="adj1" fmla="val 86118"/>
              <a:gd name="adj2" fmla="val -41020"/>
              <a:gd name="adj3" fmla="val 16667"/>
            </a:avLst>
          </a:prstGeom>
          <a:ln w="38100">
            <a:solidFill>
              <a:srgbClr val="FF99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some foods from this group every day, </a:t>
            </a:r>
          </a:p>
          <a:p>
            <a:pPr algn="ctr"/>
            <a:r>
              <a:rPr lang="en-GB" sz="1600" dirty="0" smtClean="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beans on toast or spaghetti Bolognese. </a:t>
            </a:r>
            <a:endParaRPr lang="en-GB" sz="1600" dirty="0">
              <a:solidFill>
                <a:srgbClr val="FF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Dairy and alternatives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541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food can you see here</a:t>
            </a:r>
            <a:r>
              <a:rPr lang="en-GB" sz="2400" dirty="0" smtClean="0"/>
              <a:t>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do you need to eat from this food group?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2" descr="C:\Dropbox\Roy\Dropbox\Eatwell guide\Dai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r="9669" b="7382"/>
          <a:stretch/>
        </p:blipFill>
        <p:spPr bwMode="auto">
          <a:xfrm>
            <a:off x="8063449" y="1791527"/>
            <a:ext cx="3787180" cy="45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341062" y="4301104"/>
            <a:ext cx="3558476" cy="1637976"/>
          </a:xfrm>
          <a:prstGeom prst="wedgeRoundRectCallout">
            <a:avLst>
              <a:gd name="adj1" fmla="val 92066"/>
              <a:gd name="adj2" fmla="val -35530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some of these foods every day,</a:t>
            </a:r>
          </a:p>
          <a:p>
            <a:pPr algn="ctr"/>
            <a:r>
              <a:rPr lang="en-GB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a pot of yogurt and a cheese sandwich.</a:t>
            </a:r>
          </a:p>
          <a:p>
            <a:pPr algn="ctr"/>
            <a:endParaRPr lang="en-GB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Oil and spreads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7378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food can you see here</a:t>
            </a:r>
            <a:r>
              <a:rPr lang="en-GB" sz="2400" dirty="0" smtClean="0"/>
              <a:t>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do you need to eat from this food group?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226242" y="4810394"/>
            <a:ext cx="2304256" cy="1130087"/>
          </a:xfrm>
          <a:prstGeom prst="wedgeRoundRectCallout">
            <a:avLst>
              <a:gd name="adj1" fmla="val 120018"/>
              <a:gd name="adj2" fmla="val 1408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in small amounts</a:t>
            </a:r>
          </a:p>
          <a:p>
            <a:pPr algn="ctr"/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Dropbox\Roy\Dropbox\Eatwell guide\Fats and oi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61" y="2124057"/>
            <a:ext cx="623435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541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How many drinks do you need each day?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drinks are healthier choices?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0" t="7234" r="19068" b="7952"/>
          <a:stretch/>
        </p:blipFill>
        <p:spPr>
          <a:xfrm>
            <a:off x="8368488" y="2115478"/>
            <a:ext cx="2925925" cy="3816424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028181" y="4197236"/>
            <a:ext cx="2736304" cy="1609468"/>
          </a:xfrm>
          <a:prstGeom prst="wedgeRoundRectCallout">
            <a:avLst>
              <a:gd name="adj1" fmla="val 90379"/>
              <a:gd name="adj2" fmla="val -55388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and lower fat milk are healthier drink choices!</a:t>
            </a:r>
            <a:endParaRPr lang="en-GB" sz="1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29210" y="5140302"/>
            <a:ext cx="3927677" cy="1030790"/>
          </a:xfrm>
          <a:prstGeom prst="wedgeRoundRectCallout">
            <a:avLst>
              <a:gd name="adj1" fmla="val 51170"/>
              <a:gd name="adj2" fmla="val -95844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have 150ml of juice or smoothie a day.</a:t>
            </a:r>
            <a:endParaRPr lang="en-GB" sz="1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Foods high in fat, salt and sugars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541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food can you see here?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you need this type of food to be healthy?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" name="Picture 2" descr="C:\Dropbox\Roy\Dropbox\Eatwell guide\fat sug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92" y="3267823"/>
            <a:ext cx="4835121" cy="29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727684" y="4652243"/>
            <a:ext cx="5832648" cy="1440160"/>
          </a:xfrm>
          <a:prstGeom prst="wedgeRoundRectCallout">
            <a:avLst>
              <a:gd name="adj1" fmla="val 58948"/>
              <a:gd name="adj2" fmla="val -41112"/>
              <a:gd name="adj3" fmla="val 16667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 not need this type of food to be healthy.  If eaten, have less often and in small amounts.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327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1_Custom Design</vt:lpstr>
      <vt:lpstr>3_Custom Design</vt:lpstr>
      <vt:lpstr>The Eatwell Guide </vt:lpstr>
      <vt:lpstr>The Eatwell Guide </vt:lpstr>
      <vt:lpstr>Fruit and vegetables</vt:lpstr>
      <vt:lpstr>Potatoes, bread, rice, pasta and other starchy carbohydrates</vt:lpstr>
      <vt:lpstr>Beans, pulses, fish, eggs, meat and other proteins</vt:lpstr>
      <vt:lpstr>Dairy and alternatives</vt:lpstr>
      <vt:lpstr>Oil and spreads</vt:lpstr>
      <vt:lpstr>Drinks</vt:lpstr>
      <vt:lpstr>Foods high in fat, salt and sugars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Rosie Bolton</cp:lastModifiedBy>
  <cp:revision>24</cp:revision>
  <dcterms:created xsi:type="dcterms:W3CDTF">2018-10-10T09:22:08Z</dcterms:created>
  <dcterms:modified xsi:type="dcterms:W3CDTF">2021-02-11T13:21:31Z</dcterms:modified>
</cp:coreProperties>
</file>