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Af4LIPfd_8&amp;list=PLEB1K56eF4HqsoBkaaHThrTs5_n5p4KRJ&amp;index=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COURAGEOUS ADVOCATES of the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 William and Catherine Booth</a:t>
            </a: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5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and Catherine Booth are known as the founders of The Salvation Army.</a:t>
            </a:r>
            <a:endParaRPr lang="en-US" dirty="0"/>
          </a:p>
        </p:txBody>
      </p:sp>
      <p:pic>
        <p:nvPicPr>
          <p:cNvPr id="1028" name="Picture 4" descr="Salvation Army founder General William 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778192"/>
            <a:ext cx="2779621" cy="375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Salvation Army founder and Army mother Catherine Boo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418" y="1001986"/>
            <a:ext cx="2714380" cy="352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2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768377"/>
          </a:xfrm>
        </p:spPr>
        <p:txBody>
          <a:bodyPr>
            <a:normAutofit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29246" y="624109"/>
            <a:ext cx="937536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William Booth was born </a:t>
            </a:r>
            <a:r>
              <a:rPr lang="en-GB" sz="2000" dirty="0" smtClean="0"/>
              <a:t>in Nottingham</a:t>
            </a:r>
            <a:r>
              <a:rPr lang="en-GB" sz="2000" dirty="0"/>
              <a:t>, England, on 10 April </a:t>
            </a:r>
            <a:r>
              <a:rPr lang="en-GB" sz="2000" dirty="0" smtClean="0"/>
              <a:t>1829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Salvation Army "mother", Catherine Mumford was born in Ashbourne, Derbyshire, on 17 January 1829</a:t>
            </a:r>
            <a:r>
              <a:rPr lang="en-GB" sz="2000" dirty="0" smtClean="0"/>
              <a:t>. </a:t>
            </a:r>
            <a:r>
              <a:rPr lang="en-GB" sz="2000" dirty="0"/>
              <a:t>Catherine and William met when he came to preach at her </a:t>
            </a:r>
            <a:r>
              <a:rPr lang="en-GB" sz="2000" dirty="0" smtClean="0"/>
              <a:t>church.</a:t>
            </a:r>
          </a:p>
          <a:p>
            <a:endParaRPr lang="en-GB" sz="2000" dirty="0" smtClean="0"/>
          </a:p>
          <a:p>
            <a:r>
              <a:rPr lang="en-GB" sz="2000" dirty="0"/>
              <a:t>William, a fiery and impulsive teenager, became a Christian at 15 and began attending the local Wesleyan Chapel. That is where he developed his drive and passion to help people by spreading the word of God.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Catherine spent a lot of time in bed when she was young as she was not very well. She kept herself busy reading her Bible as it gave her great comfort. ‘My God I am thine, what a comfort Divine’ was a particular favourite phrase of hers. 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Together, William and Catherine embarked on a lifelong journey to answer the call of God to bring the Gospel to the </a:t>
            </a:r>
            <a:r>
              <a:rPr lang="en-GB" sz="2000" dirty="0" smtClean="0"/>
              <a:t>people. William was a talented preacher, but Catherine was not used to speaking in front of crowds.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34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98469" y="652531"/>
            <a:ext cx="9152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Catherine and William had a growing family of eight children, who were brought up with a firm Christian education and a great love for their God’s mission. Two of their children, </a:t>
            </a:r>
            <a:r>
              <a:rPr lang="en-GB" sz="2000" dirty="0" err="1"/>
              <a:t>Bramwell</a:t>
            </a:r>
            <a:r>
              <a:rPr lang="en-GB" sz="2000" dirty="0"/>
              <a:t> and Evangeline would go on to be Generals of The Salvation Army.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673" y="2575423"/>
            <a:ext cx="2381250" cy="3457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6962" y="2575422"/>
            <a:ext cx="276606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4896" y="1856991"/>
            <a:ext cx="937536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Salvation Army are a Christian church and charity. They help communities in so many different ways both in our country and across the world.</a:t>
            </a:r>
          </a:p>
          <a:p>
            <a:endParaRPr lang="en-GB" dirty="0"/>
          </a:p>
          <a:p>
            <a:r>
              <a:rPr lang="en-GB" dirty="0" smtClean="0"/>
              <a:t>Their </a:t>
            </a:r>
            <a:r>
              <a:rPr lang="en-GB" dirty="0"/>
              <a:t>work included setting up shelters for people who were homeless, </a:t>
            </a:r>
            <a:r>
              <a:rPr lang="en-GB" dirty="0" smtClean="0"/>
              <a:t>running food banks and places where people in need could get hot meals as well as helping </a:t>
            </a:r>
            <a:r>
              <a:rPr lang="en-GB" dirty="0"/>
              <a:t>people living in the </a:t>
            </a:r>
            <a:r>
              <a:rPr lang="en-GB" dirty="0" smtClean="0"/>
              <a:t>poorest conditions.</a:t>
            </a:r>
          </a:p>
          <a:p>
            <a:endParaRPr lang="en-GB" dirty="0"/>
          </a:p>
          <a:p>
            <a:r>
              <a:rPr lang="en-GB" dirty="0" smtClean="0"/>
              <a:t>They also help older people in care homes connect with others and help younger generations find the right paths for their lives. </a:t>
            </a:r>
          </a:p>
          <a:p>
            <a:endParaRPr lang="en-GB" dirty="0"/>
          </a:p>
          <a:p>
            <a:r>
              <a:rPr lang="en-GB" dirty="0" smtClean="0"/>
              <a:t>The Salvation Army started as William and Catherine believed it was their Christian Mission to help those who were in need.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808514" y="535575"/>
            <a:ext cx="8516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 Salvation Army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896" y="270913"/>
            <a:ext cx="10287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0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743" y="2092124"/>
            <a:ext cx="74284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484848"/>
                </a:solidFill>
                <a:latin typeface="Open Sans"/>
              </a:rPr>
              <a:t>“If I thought I could win one more soul to the Lord by walking on my head and playing the tambourine with my toes, I’d learn how</a:t>
            </a:r>
            <a:r>
              <a:rPr lang="en-GB" sz="2800" dirty="0" smtClean="0">
                <a:solidFill>
                  <a:srgbClr val="484848"/>
                </a:solidFill>
                <a:latin typeface="Open Sans"/>
              </a:rPr>
              <a:t>!”</a:t>
            </a:r>
          </a:p>
          <a:p>
            <a:endParaRPr lang="en-GB" dirty="0">
              <a:solidFill>
                <a:srgbClr val="484848"/>
              </a:solidFill>
              <a:latin typeface="Open Sans"/>
            </a:endParaRPr>
          </a:p>
          <a:p>
            <a:endParaRPr lang="en-GB" dirty="0" smtClean="0">
              <a:solidFill>
                <a:srgbClr val="484848"/>
              </a:solidFill>
              <a:latin typeface="Open Sans"/>
            </a:endParaRPr>
          </a:p>
          <a:p>
            <a:r>
              <a:rPr lang="en-GB" i="1" dirty="0" smtClean="0">
                <a:solidFill>
                  <a:srgbClr val="484848"/>
                </a:solidFill>
                <a:latin typeface="Open Sans"/>
              </a:rPr>
              <a:t>William Booth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4232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8618" y="770708"/>
            <a:ext cx="948363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Music</a:t>
            </a:r>
          </a:p>
          <a:p>
            <a:endParaRPr lang="en-GB" dirty="0"/>
          </a:p>
          <a:p>
            <a:r>
              <a:rPr lang="en-GB" dirty="0" smtClean="0"/>
              <a:t>The Salvation Army love to use music to worship and celebrate God just like we do in school.  </a:t>
            </a:r>
          </a:p>
          <a:p>
            <a:endParaRPr lang="en-GB" dirty="0"/>
          </a:p>
          <a:p>
            <a:r>
              <a:rPr lang="en-GB" dirty="0" smtClean="0"/>
              <a:t>This is a clip of a Salvation Army band. 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www.youtube.com/watch?v=SAf4LIPfd_8&amp;list=PLEB1K56eF4HqsoBkaaHThrTs5_n5p4KRJ&amp;index=2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33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6505"/>
          <a:stretch/>
        </p:blipFill>
        <p:spPr>
          <a:xfrm>
            <a:off x="4127864" y="1829204"/>
            <a:ext cx="3383280" cy="4245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03120" y="587829"/>
            <a:ext cx="556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Special Bible Verse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87719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434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Open Sans</vt:lpstr>
      <vt:lpstr>Wingdings 3</vt:lpstr>
      <vt:lpstr>Wisp</vt:lpstr>
      <vt:lpstr>COURAGEOUS ADVOCATES of the WEEK</vt:lpstr>
      <vt:lpstr>William and Catherine Booth are known as the founders of The Salvation Army.</vt:lpstr>
      <vt:lpstr>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EDU-PRD-SCCM1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COURAGEOUS ADVOCATES of the WEEK</dc:title>
  <dc:creator>6038, head</dc:creator>
  <cp:lastModifiedBy>L Shepherd</cp:lastModifiedBy>
  <cp:revision>16</cp:revision>
  <cp:lastPrinted>2019-09-12T06:42:19Z</cp:lastPrinted>
  <dcterms:created xsi:type="dcterms:W3CDTF">2019-09-05T16:28:36Z</dcterms:created>
  <dcterms:modified xsi:type="dcterms:W3CDTF">2021-01-14T16:47:42Z</dcterms:modified>
</cp:coreProperties>
</file>