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174" y="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36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5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45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65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08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47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34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343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80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028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D9FC-ABD7-459A-A7CB-D999610DFE24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11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AD9FC-ABD7-459A-A7CB-D999610DFE24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6B2DC-2BC7-438B-B807-EF8584474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36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lassroom_Supplies_Borde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62726" y="1064568"/>
            <a:ext cx="49325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Twinkl" pitchFamily="2" charset="0"/>
              </a:rPr>
              <a:t>Class 4</a:t>
            </a:r>
          </a:p>
          <a:p>
            <a:pPr algn="ctr"/>
            <a:r>
              <a:rPr lang="en-GB" sz="3200" b="1" dirty="0" smtClean="0">
                <a:latin typeface="Twinkl" pitchFamily="2" charset="0"/>
              </a:rPr>
              <a:t>Autumn Term Targets</a:t>
            </a:r>
          </a:p>
          <a:p>
            <a:pPr algn="ctr"/>
            <a:r>
              <a:rPr lang="en-GB" sz="2400" i="1" dirty="0" smtClean="0">
                <a:latin typeface="Twinkl" pitchFamily="2" charset="0"/>
              </a:rPr>
              <a:t>2020-21</a:t>
            </a:r>
            <a:endParaRPr lang="en-GB" sz="2400" i="1" dirty="0">
              <a:latin typeface="Twinkl" pitchFamily="2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095601" y="2570346"/>
            <a:ext cx="4669944" cy="1446550"/>
            <a:chOff x="1094028" y="3080792"/>
            <a:chExt cx="4669944" cy="1446550"/>
          </a:xfrm>
        </p:grpSpPr>
        <p:pic>
          <p:nvPicPr>
            <p:cNvPr id="6" name="Picture 5" descr="http://vignette2.wikia.nocookie.net/clubpenguin/images/b/b8/Dart_Board.PNG/revision/latest?cb=20141226024351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94028" y="3299560"/>
              <a:ext cx="1006475" cy="1009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/>
            <p:nvPr/>
          </p:nvSpPr>
          <p:spPr>
            <a:xfrm>
              <a:off x="2100503" y="3080792"/>
              <a:ext cx="3663469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latin typeface="Twinkl" pitchFamily="2" charset="0"/>
                </a:rPr>
                <a:t>Writing</a:t>
              </a:r>
              <a:endParaRPr lang="en-GB" b="1" dirty="0" smtClean="0">
                <a:latin typeface="Twinkl" pitchFamily="2" charset="0"/>
              </a:endParaRPr>
            </a:p>
            <a:p>
              <a:r>
                <a:rPr lang="en-US" dirty="0" smtClean="0">
                  <a:latin typeface="Twinkl" pitchFamily="2" charset="0"/>
                </a:rPr>
                <a:t>To describe characters and settings using noun phrases.</a:t>
              </a:r>
              <a:endParaRPr lang="en-GB" dirty="0">
                <a:latin typeface="Twinkl" pitchFamily="2" charset="0"/>
              </a:endParaRPr>
            </a:p>
            <a:p>
              <a:r>
                <a:rPr lang="en-US" sz="1600" i="1" dirty="0" smtClean="0">
                  <a:latin typeface="Twinkl" pitchFamily="2" charset="0"/>
                </a:rPr>
                <a:t>!MA To use similes and simile starters to describe characters and settings.</a:t>
              </a:r>
              <a:endParaRPr lang="en-GB" sz="1600" dirty="0">
                <a:latin typeface="Twinkl" pitchFamily="2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095601" y="4006248"/>
            <a:ext cx="4669944" cy="1415772"/>
            <a:chOff x="1094028" y="4690592"/>
            <a:chExt cx="4669944" cy="1415772"/>
          </a:xfrm>
        </p:grpSpPr>
        <p:pic>
          <p:nvPicPr>
            <p:cNvPr id="13" name="Picture 12" descr="http://vignette2.wikia.nocookie.net/clubpenguin/images/b/b8/Dart_Board.PNG/revision/latest?cb=20141226024351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94028" y="4893971"/>
              <a:ext cx="1006475" cy="1009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Box 13"/>
            <p:cNvSpPr txBox="1"/>
            <p:nvPr/>
          </p:nvSpPr>
          <p:spPr>
            <a:xfrm>
              <a:off x="2100503" y="4690592"/>
              <a:ext cx="3663469" cy="1415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latin typeface="Twinkl" pitchFamily="2" charset="0"/>
                </a:rPr>
                <a:t>Reading</a:t>
              </a:r>
            </a:p>
            <a:p>
              <a:r>
                <a:rPr lang="en-GB" dirty="0">
                  <a:latin typeface="Twinkl" pitchFamily="2" charset="0"/>
                </a:rPr>
                <a:t>Explain the meaning of words using the context of the text.</a:t>
              </a:r>
            </a:p>
            <a:p>
              <a:r>
                <a:rPr lang="en-GB" sz="1600" i="1" dirty="0">
                  <a:latin typeface="Twinkl" pitchFamily="2" charset="0"/>
                </a:rPr>
                <a:t>!MA Use inference providing support and evidence from the text.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092456" y="5411372"/>
            <a:ext cx="4669944" cy="2000548"/>
            <a:chOff x="1094028" y="5820013"/>
            <a:chExt cx="4669944" cy="2000548"/>
          </a:xfrm>
        </p:grpSpPr>
        <p:pic>
          <p:nvPicPr>
            <p:cNvPr id="16" name="Picture 15" descr="http://vignette2.wikia.nocookie.net/clubpenguin/images/b/b8/Dart_Board.PNG/revision/latest?cb=20141226024351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94028" y="6315780"/>
              <a:ext cx="1006475" cy="1009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TextBox 16"/>
            <p:cNvSpPr txBox="1"/>
            <p:nvPr/>
          </p:nvSpPr>
          <p:spPr>
            <a:xfrm>
              <a:off x="2100503" y="5820013"/>
              <a:ext cx="3663469" cy="2000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latin typeface="Twinkl" pitchFamily="2" charset="0"/>
                </a:rPr>
                <a:t>Maths</a:t>
              </a:r>
            </a:p>
            <a:p>
              <a:r>
                <a:rPr lang="en-GB" dirty="0">
                  <a:latin typeface="Twinkl" pitchFamily="2" charset="0"/>
                </a:rPr>
                <a:t>To confidently use </a:t>
              </a:r>
              <a:r>
                <a:rPr lang="en-GB" dirty="0" smtClean="0">
                  <a:latin typeface="Twinkl" pitchFamily="2" charset="0"/>
                </a:rPr>
                <a:t>strategies to solve addition, subtraction, multiplication and division problems.</a:t>
              </a:r>
              <a:endParaRPr lang="en-GB" dirty="0">
                <a:latin typeface="Twinkl" pitchFamily="2" charset="0"/>
              </a:endParaRPr>
            </a:p>
            <a:p>
              <a:r>
                <a:rPr lang="en-GB" sz="1600" i="1" dirty="0">
                  <a:latin typeface="Twinkl" pitchFamily="2" charset="0"/>
                </a:rPr>
                <a:t>!MA To solve multi-step problems in context.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092456" y="7401272"/>
            <a:ext cx="4669944" cy="1785104"/>
            <a:chOff x="1094028" y="7639222"/>
            <a:chExt cx="4669944" cy="1785104"/>
          </a:xfrm>
        </p:grpSpPr>
        <p:pic>
          <p:nvPicPr>
            <p:cNvPr id="19" name="Picture 18" descr="http://vignette2.wikia.nocookie.net/clubpenguin/images/b/b8/Dart_Board.PNG/revision/latest?cb=20141226024351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94028" y="8027267"/>
              <a:ext cx="1006475" cy="1009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TextBox 19"/>
            <p:cNvSpPr txBox="1"/>
            <p:nvPr/>
          </p:nvSpPr>
          <p:spPr>
            <a:xfrm>
              <a:off x="2100503" y="7639222"/>
              <a:ext cx="3663469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latin typeface="Twinkl" pitchFamily="2" charset="0"/>
                </a:rPr>
                <a:t>RE</a:t>
              </a:r>
              <a:endParaRPr lang="en-GB" b="1" dirty="0" smtClean="0">
                <a:latin typeface="Twinkl" pitchFamily="2" charset="0"/>
              </a:endParaRPr>
            </a:p>
            <a:p>
              <a:r>
                <a:rPr lang="en-GB" dirty="0" smtClean="0">
                  <a:latin typeface="Twinkl" pitchFamily="2" charset="0"/>
                </a:rPr>
                <a:t>To connect </a:t>
              </a:r>
              <a:r>
                <a:rPr lang="en-GB" dirty="0">
                  <a:latin typeface="Twinkl" pitchFamily="2" charset="0"/>
                </a:rPr>
                <a:t>Christian practices, values and beliefs to events and teaching in the Bible</a:t>
              </a:r>
              <a:r>
                <a:rPr lang="en-GB" dirty="0" smtClean="0">
                  <a:latin typeface="Twinkl" pitchFamily="2" charset="0"/>
                </a:rPr>
                <a:t>.</a:t>
              </a:r>
            </a:p>
            <a:p>
              <a:r>
                <a:rPr lang="en-GB" sz="1600" i="1" dirty="0" smtClean="0">
                  <a:latin typeface="Twinkl" pitchFamily="2" charset="0"/>
                </a:rPr>
                <a:t>!MA To begin to </a:t>
              </a:r>
              <a:r>
                <a:rPr lang="en-GB" i="1" dirty="0">
                  <a:latin typeface="Twinkl" pitchFamily="2" charset="0"/>
                </a:rPr>
                <a:t>identify the impact of religion on believers’ lives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6943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111</Words>
  <Application>Microsoft Office PowerPoint</Application>
  <PresentationFormat>A4 Paper (210x297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Twinkl</vt:lpstr>
      <vt:lpstr>Office Theme</vt:lpstr>
      <vt:lpstr>PowerPoint Presentation</vt:lpstr>
    </vt:vector>
  </TitlesOfParts>
  <Company>The Westfield Centre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school</dc:creator>
  <cp:lastModifiedBy>office</cp:lastModifiedBy>
  <cp:revision>9</cp:revision>
  <dcterms:created xsi:type="dcterms:W3CDTF">2017-09-28T08:35:38Z</dcterms:created>
  <dcterms:modified xsi:type="dcterms:W3CDTF">2020-09-18T14:58:00Z</dcterms:modified>
</cp:coreProperties>
</file>