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ie Bolton" initials="RB" lastIdx="2" clrIdx="0">
    <p:extLst>
      <p:ext uri="{19B8F6BF-5375-455C-9EA6-DF929625EA0E}">
        <p15:presenceInfo xmlns:p15="http://schemas.microsoft.com/office/powerpoint/2012/main" userId="Rosie Bol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644237"/>
            <a:ext cx="8915399" cy="166254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COURAGEOUS ADVOCATE</a:t>
            </a:r>
            <a:br>
              <a:rPr lang="en-GB" b="1" dirty="0" smtClean="0"/>
            </a:br>
            <a:r>
              <a:rPr lang="en-GB" b="1" dirty="0" smtClean="0"/>
              <a:t> of the WEEK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306783"/>
            <a:ext cx="8915399" cy="3596879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GB" sz="4000" b="1" dirty="0" smtClean="0">
              <a:solidFill>
                <a:srgbClr val="00B050"/>
              </a:solidFill>
            </a:endParaRPr>
          </a:p>
          <a:p>
            <a:pPr algn="ctr"/>
            <a:r>
              <a:rPr lang="en-GB" sz="7000" b="1" u="sng" dirty="0" smtClean="0">
                <a:solidFill>
                  <a:srgbClr val="00B050"/>
                </a:solidFill>
              </a:rPr>
              <a:t>Bear </a:t>
            </a:r>
            <a:r>
              <a:rPr lang="en-GB" sz="7000" b="1" u="sng" dirty="0" err="1" smtClean="0">
                <a:solidFill>
                  <a:srgbClr val="00B050"/>
                </a:solidFill>
              </a:rPr>
              <a:t>Grylls</a:t>
            </a:r>
            <a:endParaRPr lang="en-GB" sz="7000" b="1" u="sng" dirty="0" smtClean="0">
              <a:solidFill>
                <a:srgbClr val="00B050"/>
              </a:solidFill>
            </a:endParaRPr>
          </a:p>
          <a:p>
            <a:endParaRPr lang="en-GB" sz="4000" b="1" dirty="0" smtClean="0">
              <a:solidFill>
                <a:srgbClr val="00B050"/>
              </a:solidFill>
            </a:endParaRPr>
          </a:p>
          <a:p>
            <a:endParaRPr lang="en-GB" sz="4000" b="1" dirty="0">
              <a:solidFill>
                <a:srgbClr val="00B050"/>
              </a:solidFill>
            </a:endParaRPr>
          </a:p>
          <a:p>
            <a:endParaRPr lang="en-GB" sz="4000" b="1" dirty="0" smtClean="0">
              <a:solidFill>
                <a:srgbClr val="00B050"/>
              </a:solidFill>
            </a:endParaRPr>
          </a:p>
          <a:p>
            <a:r>
              <a:rPr lang="en-GB" sz="4000" b="1" dirty="0" smtClean="0">
                <a:solidFill>
                  <a:srgbClr val="00B050"/>
                </a:solidFill>
              </a:rPr>
              <a:t>I </a:t>
            </a:r>
            <a:r>
              <a:rPr lang="en-GB" sz="4000" b="1" dirty="0">
                <a:solidFill>
                  <a:srgbClr val="00B050"/>
                </a:solidFill>
              </a:rPr>
              <a:t>lift up my eyes to the hills-- where does my help come from?</a:t>
            </a:r>
          </a:p>
          <a:p>
            <a:r>
              <a:rPr lang="en-GB" sz="4000" b="1" dirty="0">
                <a:solidFill>
                  <a:srgbClr val="00B050"/>
                </a:solidFill>
              </a:rPr>
              <a:t>My help comes from the LORD, the Maker of heaven and earth.</a:t>
            </a:r>
          </a:p>
          <a:p>
            <a:r>
              <a:rPr lang="en-GB" sz="4000" b="1" dirty="0" smtClean="0">
                <a:solidFill>
                  <a:srgbClr val="00B050"/>
                </a:solidFill>
                <a:latin typeface="Agency FB" panose="020B0503020202020204" pitchFamily="34" charset="0"/>
              </a:rPr>
              <a:t>Psalm 121:1-2</a:t>
            </a:r>
          </a:p>
          <a:p>
            <a:pPr algn="ctr"/>
            <a:endParaRPr 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5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5905" y="1997839"/>
            <a:ext cx="796809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Youngest </a:t>
            </a:r>
            <a:r>
              <a:rPr lang="en-GB" sz="2400" dirty="0"/>
              <a:t>person ever to climb Mount Everest in 1998 at the age of 23.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A year before this event, Bear had broken his back in 3 places after a parachuting accident.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He was appointed Chief Scout by the Scout association at the age of 35 in 2009</a:t>
            </a:r>
            <a:r>
              <a:rPr lang="en-GB" sz="2400" dirty="0" smtClean="0"/>
              <a:t>.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He has written 11 </a:t>
            </a:r>
            <a:r>
              <a:rPr lang="en-GB" sz="2400" dirty="0" smtClean="0"/>
              <a:t>books</a:t>
            </a:r>
          </a:p>
          <a:p>
            <a:endParaRPr lang="en-GB" sz="2400" dirty="0"/>
          </a:p>
          <a:p>
            <a:r>
              <a:rPr lang="en-GB" sz="2400" dirty="0" smtClean="0"/>
              <a:t>He talks about his faith being a ‘backbone’.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5631" y="207138"/>
            <a:ext cx="2543175" cy="23282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905" y="207138"/>
            <a:ext cx="3396096" cy="19070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2676" y="440974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7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3515" y="1141079"/>
            <a:ext cx="4131097" cy="2749057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592924" y="624110"/>
            <a:ext cx="4780591" cy="830618"/>
          </a:xfrm>
        </p:spPr>
        <p:txBody>
          <a:bodyPr>
            <a:normAutofit fontScale="90000"/>
          </a:bodyPr>
          <a:lstStyle/>
          <a:p>
            <a:r>
              <a:rPr lang="en-GB" sz="2200" dirty="0" smtClean="0"/>
              <a:t>    </a:t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12" name="Oval Callout 11"/>
          <p:cNvSpPr/>
          <p:nvPr/>
        </p:nvSpPr>
        <p:spPr>
          <a:xfrm>
            <a:off x="401587" y="1454728"/>
            <a:ext cx="6353784" cy="4239490"/>
          </a:xfrm>
          <a:prstGeom prst="wedgeEllipseCallout">
            <a:avLst>
              <a:gd name="adj1" fmla="val 91866"/>
              <a:gd name="adj2" fmla="val -3669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ysClr val="windowText" lastClr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0942" y="1867045"/>
            <a:ext cx="33727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You are blessed when you are at the end of your rope; with less of you, there’s more of God</a:t>
            </a:r>
            <a:endParaRPr lang="en-GB" sz="3200" dirty="0"/>
          </a:p>
        </p:txBody>
      </p:sp>
      <p:sp>
        <p:nvSpPr>
          <p:cNvPr id="15" name="Rectangle 14"/>
          <p:cNvSpPr/>
          <p:nvPr/>
        </p:nvSpPr>
        <p:spPr>
          <a:xfrm>
            <a:off x="7211291" y="4606375"/>
            <a:ext cx="4293321" cy="160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ysClr val="windowText" lastClr="000000"/>
                </a:solidFill>
              </a:rPr>
              <a:t>What is Bear saying here?</a:t>
            </a:r>
            <a:endParaRPr lang="en-GB" sz="3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768377"/>
          </a:xfrm>
        </p:spPr>
        <p:txBody>
          <a:bodyPr>
            <a:normAutofit/>
          </a:bodyPr>
          <a:lstStyle/>
          <a:p>
            <a:r>
              <a:rPr lang="en-GB" b="1" dirty="0" smtClean="0"/>
              <a:t>Special Bible Verse -</a:t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45" y="415636"/>
            <a:ext cx="10985066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412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84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Agency FB</vt:lpstr>
      <vt:lpstr>Arial</vt:lpstr>
      <vt:lpstr>Century Gothic</vt:lpstr>
      <vt:lpstr>Wingdings 3</vt:lpstr>
      <vt:lpstr>Wisp</vt:lpstr>
      <vt:lpstr>COURAGEOUS ADVOCATE  of the WEEK</vt:lpstr>
      <vt:lpstr>PowerPoint Presentation</vt:lpstr>
      <vt:lpstr>        </vt:lpstr>
      <vt:lpstr>Special Bible Verse -     </vt:lpstr>
    </vt:vector>
  </TitlesOfParts>
  <Company>EDU-PRD-SCCM1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COURAGEOUS ADVOCATES of the WEEK</dc:title>
  <dc:creator>6038, head</dc:creator>
  <cp:lastModifiedBy>Rosie Bolton</cp:lastModifiedBy>
  <cp:revision>12</cp:revision>
  <cp:lastPrinted>2019-09-30T09:33:05Z</cp:lastPrinted>
  <dcterms:created xsi:type="dcterms:W3CDTF">2019-09-05T16:28:36Z</dcterms:created>
  <dcterms:modified xsi:type="dcterms:W3CDTF">2019-09-30T09:33:43Z</dcterms:modified>
</cp:coreProperties>
</file>