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 id="256" r:id="rId3"/>
    <p:sldId id="257" r:id="rId4"/>
    <p:sldId id="262" r:id="rId5"/>
    <p:sldId id="258" r:id="rId6"/>
    <p:sldId id="263" r:id="rId7"/>
    <p:sldId id="259" r:id="rId8"/>
    <p:sldId id="264" r:id="rId9"/>
    <p:sldId id="260"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47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F8CFA630-13BB-46C4-BD44-B2C5F9B66074}" type="datetimeFigureOut">
              <a:rPr lang="en-US" smtClean="0"/>
              <a:pPr/>
              <a:t>2/10/2021</a:t>
            </a:fld>
            <a:endParaRPr lang="en-US" dirty="0">
              <a:solidFill>
                <a:srgbClr val="FFFFFF"/>
              </a:solidFill>
            </a:endParaRP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kumimoji="0" lang="en-US" dirty="0">
              <a:solidFill>
                <a:srgbClr val="FFFFFF"/>
              </a:solidFill>
            </a:endParaRP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C5217A8-0E06-4059-AC45-433E2E67A85D}" type="slidenum">
              <a:rPr kumimoji="0" lang="en-US" smtClean="0"/>
              <a:pPr/>
              <a:t>‹#›</a:t>
            </a:fld>
            <a:endParaRPr kumimoji="0" lang="en-US"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8CFA630-13BB-46C4-BD44-B2C5F9B66074}" type="datetimeFigureOut">
              <a:rPr lang="en-US" smtClean="0"/>
              <a:pPr/>
              <a:t>2/10/2021</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F8CFA630-13BB-46C4-BD44-B2C5F9B66074}" type="datetimeFigureOut">
              <a:rPr lang="en-US" smtClean="0"/>
              <a:pPr/>
              <a:t>2/10/2021</a:t>
            </a:fld>
            <a:endParaRPr lang="en-US" dirty="0"/>
          </a:p>
        </p:txBody>
      </p:sp>
      <p:sp>
        <p:nvSpPr>
          <p:cNvPr id="5" name="Footer Placeholder 4"/>
          <p:cNvSpPr>
            <a:spLocks noGrp="1"/>
          </p:cNvSpPr>
          <p:nvPr>
            <p:ph type="ftr" sz="quarter" idx="11"/>
          </p:nvPr>
        </p:nvSpPr>
        <p:spPr>
          <a:xfrm>
            <a:off x="457200" y="6556248"/>
            <a:ext cx="3657600" cy="228600"/>
          </a:xfrm>
        </p:spPr>
        <p:txBody>
          <a:bodyPr/>
          <a:lstStyle>
            <a:extLst/>
          </a:lstStyle>
          <a:p>
            <a:endParaRPr kumimoji="0" lang="en-US" dirty="0"/>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C5217A8-0E06-4059-AC45-433E2E67A85D}" type="slidenum">
              <a:rPr kumimoji="0" lang="en-US" smtClean="0"/>
              <a:pPr/>
              <a:t>‹#›</a:t>
            </a:fld>
            <a:endParaRPr kumimoji="0" lang="en-US" dirty="0">
              <a:solidFill>
                <a:schemeClr val="tx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8CFA630-13BB-46C4-BD44-B2C5F9B66074}" type="datetimeFigureOut">
              <a:rPr lang="en-US" smtClean="0"/>
              <a:pPr/>
              <a:t>2/10/2021</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F8CFA630-13BB-46C4-BD44-B2C5F9B66074}" type="datetimeFigureOut">
              <a:rPr lang="en-US" smtClean="0"/>
              <a:pPr/>
              <a:t>2/10/2021</a:t>
            </a:fld>
            <a:endParaRPr lang="en-US">
              <a:solidFill>
                <a:schemeClr val="tx2"/>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kumimoji="0" lang="en-US" dirty="0">
              <a:solidFill>
                <a:schemeClr val="tx2"/>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C5217A8-0E06-4059-AC45-433E2E67A85D}"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8CFA630-13BB-46C4-BD44-B2C5F9B66074}" type="datetimeFigureOut">
              <a:rPr lang="en-US" smtClean="0"/>
              <a:pPr/>
              <a:t>2/10/2021</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8CFA630-13BB-46C4-BD44-B2C5F9B66074}" type="datetimeFigureOut">
              <a:rPr lang="en-US" smtClean="0"/>
              <a:pPr/>
              <a:t>2/10/2021</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8CFA630-13BB-46C4-BD44-B2C5F9B66074}" type="datetimeFigureOut">
              <a:rPr lang="en-US" smtClean="0"/>
              <a:pPr/>
              <a:t>2/10/2021</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F8CFA630-13BB-46C4-BD44-B2C5F9B66074}" type="datetimeFigureOut">
              <a:rPr lang="en-US" smtClean="0"/>
              <a:pPr/>
              <a:t>2/10/2021</a:t>
            </a:fld>
            <a:endParaRPr lang="en-US" dirty="0">
              <a:solidFill>
                <a:schemeClr val="tx2"/>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kumimoji="0" lang="en-US" dirty="0">
              <a:solidFill>
                <a:schemeClr val="tx2"/>
              </a:solidFill>
            </a:endParaRPr>
          </a:p>
        </p:txBody>
      </p:sp>
      <p:sp>
        <p:nvSpPr>
          <p:cNvPr id="4" name="Slide Number Placeholder 3"/>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8CFA630-13BB-46C4-BD44-B2C5F9B66074}" type="datetimeFigureOut">
              <a:rPr lang="en-US" smtClean="0"/>
              <a:pPr/>
              <a:t>2/10/2021</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F8CFA630-13BB-46C4-BD44-B2C5F9B66074}" type="datetimeFigureOut">
              <a:rPr lang="en-US" smtClean="0"/>
              <a:pPr/>
              <a:t>2/10/2021</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F8CFA630-13BB-46C4-BD44-B2C5F9B66074}" type="datetimeFigureOut">
              <a:rPr lang="en-US" smtClean="0"/>
              <a:pPr/>
              <a:t>2/10/2021</a:t>
            </a:fld>
            <a:endParaRPr lang="en-US" sz="1000" dirty="0">
              <a:solidFill>
                <a:schemeClr val="tx2"/>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algn="r" eaLnBrk="1" latinLnBrk="0" hangingPunct="1"/>
            <a:endParaRPr kumimoji="0" lang="en-US" sz="1000" dirty="0">
              <a:solidFill>
                <a:schemeClr val="tx2"/>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algn="r" eaLnBrk="1" latinLnBrk="0" hangingPunct="1"/>
            <a:fld id="{BC5217A8-0E06-4059-AC45-433E2E67A85D}" type="slidenum">
              <a:rPr kumimoji="0" lang="en-US" smtClean="0"/>
              <a:pPr algn="r" eaLnBrk="1" latinLnBrk="0" hangingPunct="1"/>
              <a:t>‹#›</a:t>
            </a:fld>
            <a:endParaRPr kumimoji="0" lang="en-US" sz="1100" dirty="0">
              <a:solidFill>
                <a:schemeClr val="tx2"/>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196752"/>
            <a:ext cx="7788700" cy="2868168"/>
          </a:xfrm>
        </p:spPr>
        <p:txBody>
          <a:bodyPr/>
          <a:lstStyle/>
          <a:p>
            <a:pPr algn="ctr"/>
            <a:r>
              <a:rPr lang="en-US" sz="3600" dirty="0" smtClean="0"/>
              <a:t>What sort of foods do you think are healthy for our body? </a:t>
            </a:r>
            <a:r>
              <a:rPr lang="en-US" sz="3600" dirty="0" smtClean="0"/>
              <a:t/>
            </a:r>
            <a:br>
              <a:rPr lang="en-US" sz="3600" dirty="0" smtClean="0"/>
            </a:br>
            <a:r>
              <a:rPr lang="en-US" sz="3600" dirty="0" smtClean="0"/>
              <a:t/>
            </a:r>
            <a:br>
              <a:rPr lang="en-US" sz="3600" dirty="0" smtClean="0"/>
            </a:br>
            <a:r>
              <a:rPr lang="en-US" sz="3600" dirty="0" smtClean="0"/>
              <a:t>Are there any foods we need to avoid eating lots of?</a:t>
            </a:r>
            <a:r>
              <a:rPr lang="en-US" dirty="0" smtClean="0"/>
              <a:t/>
            </a:r>
            <a:br>
              <a:rPr lang="en-US" dirty="0" smtClean="0"/>
            </a:br>
            <a:endParaRPr lang="en-GB" dirty="0"/>
          </a:p>
        </p:txBody>
      </p:sp>
      <p:sp>
        <p:nvSpPr>
          <p:cNvPr id="3" name="Subtitle 2"/>
          <p:cNvSpPr>
            <a:spLocks noGrp="1"/>
          </p:cNvSpPr>
          <p:nvPr>
            <p:ph type="subTitle" idx="1"/>
          </p:nvPr>
        </p:nvSpPr>
        <p:spPr>
          <a:xfrm>
            <a:off x="2699792" y="4437112"/>
            <a:ext cx="6120680" cy="2841464"/>
          </a:xfrm>
        </p:spPr>
        <p:txBody>
          <a:bodyPr>
            <a:normAutofit/>
          </a:bodyPr>
          <a:lstStyle/>
          <a:p>
            <a:pPr algn="ctr"/>
            <a:r>
              <a:rPr lang="en-US" sz="2800" dirty="0" smtClean="0"/>
              <a:t>We need different </a:t>
            </a:r>
            <a:r>
              <a:rPr lang="en-US" sz="2800" dirty="0" smtClean="0"/>
              <a:t>foods </a:t>
            </a:r>
            <a:r>
              <a:rPr lang="en-US" sz="2800" dirty="0" smtClean="0"/>
              <a:t>to do </a:t>
            </a:r>
            <a:r>
              <a:rPr lang="en-US" sz="2800" dirty="0" smtClean="0"/>
              <a:t>different jobs for </a:t>
            </a:r>
            <a:r>
              <a:rPr lang="en-US" sz="2800" dirty="0" smtClean="0"/>
              <a:t>our body </a:t>
            </a:r>
            <a:r>
              <a:rPr lang="en-US" sz="2800" dirty="0" smtClean="0"/>
              <a:t>which is why we need to eat lots of different types of food to keep our body as healthy as </a:t>
            </a:r>
            <a:r>
              <a:rPr lang="en-US" sz="2800" dirty="0" smtClean="0"/>
              <a:t>possible.</a:t>
            </a:r>
            <a:endParaRPr lang="en-US" sz="2800" dirty="0" smtClean="0"/>
          </a:p>
          <a:p>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Text Placeholder 2"/>
          <p:cNvSpPr>
            <a:spLocks noGrp="1"/>
          </p:cNvSpPr>
          <p:nvPr>
            <p:ph type="body" sz="half" idx="2"/>
          </p:nvPr>
        </p:nvSpPr>
        <p:spPr/>
        <p:txBody>
          <a:bodyPr/>
          <a:lstStyle/>
          <a:p>
            <a:endParaRPr lang="en-GB"/>
          </a:p>
        </p:txBody>
      </p:sp>
      <p:sp>
        <p:nvSpPr>
          <p:cNvPr id="4" name="Picture Placeholder 3"/>
          <p:cNvSpPr>
            <a:spLocks noGrp="1"/>
          </p:cNvSpPr>
          <p:nvPr>
            <p:ph type="pic" idx="1"/>
          </p:nvPr>
        </p:nvSpPr>
        <p:spPr/>
      </p:sp>
      <p:pic>
        <p:nvPicPr>
          <p:cNvPr id="9218" name="Picture 2"/>
          <p:cNvPicPr>
            <a:picLocks noChangeAspect="1" noChangeArrowheads="1"/>
          </p:cNvPicPr>
          <p:nvPr/>
        </p:nvPicPr>
        <p:blipFill>
          <a:blip r:embed="rId2" cstate="print"/>
          <a:srcRect/>
          <a:stretch>
            <a:fillRect/>
          </a:stretch>
        </p:blipFill>
        <p:spPr bwMode="auto">
          <a:xfrm>
            <a:off x="395536" y="423165"/>
            <a:ext cx="8496944" cy="6115319"/>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185863" y="1143000"/>
            <a:ext cx="6772275" cy="4572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5389098" y="1052736"/>
            <a:ext cx="3429000" cy="4151138"/>
          </a:xfrm>
        </p:spPr>
        <p:txBody>
          <a:bodyPr>
            <a:normAutofit/>
          </a:bodyPr>
          <a:lstStyle/>
          <a:p>
            <a:r>
              <a:rPr lang="en-US" sz="2400" b="1" dirty="0" smtClean="0"/>
              <a:t>What sort of foods are shown in the picture</a:t>
            </a:r>
            <a:r>
              <a:rPr lang="en-US" sz="2400" b="1" dirty="0" smtClean="0"/>
              <a:t>?</a:t>
            </a:r>
          </a:p>
          <a:p>
            <a:r>
              <a:rPr lang="en-US" sz="2400" b="1" dirty="0" smtClean="0"/>
              <a:t> </a:t>
            </a:r>
            <a:endParaRPr lang="en-US" sz="2400" dirty="0" smtClean="0"/>
          </a:p>
          <a:p>
            <a:r>
              <a:rPr lang="en-GB" sz="2400" dirty="0" smtClean="0"/>
              <a:t>These are carbohydrate foods. They</a:t>
            </a:r>
            <a:r>
              <a:rPr lang="en-US" sz="2400" dirty="0" smtClean="0"/>
              <a:t> give </a:t>
            </a:r>
            <a:r>
              <a:rPr lang="en-US" sz="2400" dirty="0" smtClean="0"/>
              <a:t>our body extra energy. </a:t>
            </a:r>
            <a:endParaRPr lang="en-US" sz="2400" dirty="0" smtClean="0"/>
          </a:p>
          <a:p>
            <a:endParaRPr lang="en-US" sz="2400" dirty="0" smtClean="0"/>
          </a:p>
          <a:p>
            <a:r>
              <a:rPr lang="en-US" sz="2400" dirty="0" smtClean="0"/>
              <a:t>To </a:t>
            </a:r>
            <a:r>
              <a:rPr lang="en-US" sz="2400" dirty="0" smtClean="0"/>
              <a:t>help the </a:t>
            </a:r>
            <a:r>
              <a:rPr lang="en-US" sz="2400" dirty="0" smtClean="0"/>
              <a:t>remember this, can you wave your arms </a:t>
            </a:r>
            <a:r>
              <a:rPr lang="en-US" sz="2400" dirty="0" smtClean="0"/>
              <a:t>in the air and shout out 'ENERGY'!</a:t>
            </a:r>
          </a:p>
          <a:p>
            <a:endParaRPr lang="en-GB" dirty="0"/>
          </a:p>
        </p:txBody>
      </p:sp>
      <p:pic>
        <p:nvPicPr>
          <p:cNvPr id="2050" name="Picture 2"/>
          <p:cNvPicPr>
            <a:picLocks noGrp="1" noChangeAspect="1" noChangeArrowheads="1"/>
          </p:cNvPicPr>
          <p:nvPr>
            <p:ph type="pic" idx="1"/>
          </p:nvPr>
        </p:nvPicPr>
        <p:blipFill>
          <a:blip r:embed="rId2" cstate="print"/>
          <a:srcRect l="16232" r="16232"/>
          <a:stretch>
            <a:fillRect/>
          </a:stretch>
        </p:blipFill>
        <p:spPr bwMode="auto">
          <a:xfrm>
            <a:off x="681724" y="1041002"/>
            <a:ext cx="4188198" cy="418819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732921" y="836713"/>
            <a:ext cx="7358568" cy="4968776"/>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5389098" y="836712"/>
            <a:ext cx="3429000" cy="5112568"/>
          </a:xfrm>
        </p:spPr>
        <p:txBody>
          <a:bodyPr>
            <a:normAutofit fontScale="25000" lnSpcReduction="20000"/>
          </a:bodyPr>
          <a:lstStyle/>
          <a:p>
            <a:r>
              <a:rPr lang="en-US" sz="9600" dirty="0" smtClean="0"/>
              <a:t>What do we normally pour on </a:t>
            </a:r>
            <a:r>
              <a:rPr lang="en-US" sz="9600" dirty="0" smtClean="0"/>
              <a:t>cereal?</a:t>
            </a:r>
          </a:p>
          <a:p>
            <a:endParaRPr lang="en-US" sz="9600" dirty="0" smtClean="0"/>
          </a:p>
          <a:p>
            <a:r>
              <a:rPr lang="en-US" sz="9600" dirty="0" smtClean="0"/>
              <a:t>All these foods are made from milk - we call them dairy foods</a:t>
            </a:r>
            <a:r>
              <a:rPr lang="en-US" sz="9600" dirty="0" smtClean="0"/>
              <a:t>.</a:t>
            </a:r>
          </a:p>
          <a:p>
            <a:endParaRPr lang="en-US" sz="9600" dirty="0" smtClean="0"/>
          </a:p>
          <a:p>
            <a:r>
              <a:rPr lang="en-US" sz="9600" dirty="0" smtClean="0"/>
              <a:t> </a:t>
            </a:r>
            <a:r>
              <a:rPr lang="en-US" sz="9600" dirty="0" smtClean="0"/>
              <a:t>What are the other foods on the picture made from milk? </a:t>
            </a:r>
            <a:endParaRPr lang="en-US" sz="9600" dirty="0" smtClean="0"/>
          </a:p>
          <a:p>
            <a:endParaRPr lang="en-US" sz="9600" dirty="0" smtClean="0"/>
          </a:p>
          <a:p>
            <a:r>
              <a:rPr lang="en-US" sz="9600" dirty="0" smtClean="0"/>
              <a:t>Dairy </a:t>
            </a:r>
            <a:r>
              <a:rPr lang="en-US" sz="9600" dirty="0" smtClean="0"/>
              <a:t>foods help to keep our teeth and bones </a:t>
            </a:r>
            <a:r>
              <a:rPr lang="en-US" sz="9600" dirty="0" smtClean="0"/>
              <a:t>strong </a:t>
            </a:r>
            <a:r>
              <a:rPr lang="en-US" sz="9600" dirty="0" smtClean="0"/>
              <a:t>and healthy. </a:t>
            </a:r>
            <a:endParaRPr lang="en-US" sz="9600" dirty="0" smtClean="0"/>
          </a:p>
          <a:p>
            <a:endParaRPr lang="en-US" sz="9600" dirty="0" smtClean="0"/>
          </a:p>
          <a:p>
            <a:r>
              <a:rPr lang="en-US" sz="9600" dirty="0" smtClean="0"/>
              <a:t>To </a:t>
            </a:r>
            <a:r>
              <a:rPr lang="en-US" sz="9600" dirty="0" smtClean="0"/>
              <a:t>help </a:t>
            </a:r>
            <a:r>
              <a:rPr lang="en-US" sz="9600" dirty="0" smtClean="0"/>
              <a:t>you remember show </a:t>
            </a:r>
            <a:r>
              <a:rPr lang="en-US" sz="9600" dirty="0" smtClean="0"/>
              <a:t>a big 'cheesy' grin and, whilst doing a brushing teeth action, say 'CHEESE'!</a:t>
            </a:r>
          </a:p>
          <a:p>
            <a:endParaRPr lang="en-GB" dirty="0"/>
          </a:p>
        </p:txBody>
      </p:sp>
      <p:pic>
        <p:nvPicPr>
          <p:cNvPr id="4098" name="Picture 2"/>
          <p:cNvPicPr>
            <a:picLocks noGrp="1" noChangeAspect="1" noChangeArrowheads="1"/>
          </p:cNvPicPr>
          <p:nvPr>
            <p:ph type="pic" idx="1"/>
          </p:nvPr>
        </p:nvPicPr>
        <p:blipFill>
          <a:blip r:embed="rId2" cstate="print"/>
          <a:srcRect l="16225" r="16225"/>
          <a:stretch>
            <a:fillRect/>
          </a:stretch>
        </p:blipFill>
        <p:spPr bwMode="auto">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200150" y="1166813"/>
            <a:ext cx="6743700" cy="45243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5292080" y="476672"/>
            <a:ext cx="3429000" cy="5472608"/>
          </a:xfrm>
        </p:spPr>
        <p:txBody>
          <a:bodyPr>
            <a:noAutofit/>
          </a:bodyPr>
          <a:lstStyle/>
          <a:p>
            <a:r>
              <a:rPr lang="en-US" sz="2400" dirty="0" smtClean="0"/>
              <a:t>What foods can you see in this picture? </a:t>
            </a:r>
            <a:endParaRPr lang="en-US" sz="2400" dirty="0" smtClean="0"/>
          </a:p>
          <a:p>
            <a:endParaRPr lang="en-US" sz="2400" dirty="0" smtClean="0"/>
          </a:p>
          <a:p>
            <a:r>
              <a:rPr lang="en-US" sz="2400" dirty="0" smtClean="0"/>
              <a:t>These </a:t>
            </a:r>
            <a:r>
              <a:rPr lang="en-US" sz="2400" dirty="0" smtClean="0"/>
              <a:t>foods all contain something called protein</a:t>
            </a:r>
            <a:r>
              <a:rPr lang="en-US" sz="2400" dirty="0" smtClean="0"/>
              <a:t>.</a:t>
            </a:r>
          </a:p>
          <a:p>
            <a:endParaRPr lang="en-US" sz="2400" dirty="0" smtClean="0"/>
          </a:p>
          <a:p>
            <a:r>
              <a:rPr lang="en-US" sz="2400" dirty="0" smtClean="0"/>
              <a:t>Protein </a:t>
            </a:r>
            <a:r>
              <a:rPr lang="en-US" sz="2400" dirty="0" smtClean="0"/>
              <a:t>helps our muscles and body to grow, work and repair itself</a:t>
            </a:r>
            <a:r>
              <a:rPr lang="en-US" sz="2400" dirty="0" smtClean="0"/>
              <a:t>.</a:t>
            </a:r>
          </a:p>
          <a:p>
            <a:endParaRPr lang="en-US" sz="2400" dirty="0" smtClean="0"/>
          </a:p>
          <a:p>
            <a:r>
              <a:rPr lang="en-US" sz="2400" dirty="0" smtClean="0"/>
              <a:t>To help </a:t>
            </a:r>
            <a:r>
              <a:rPr lang="en-US" sz="2400" dirty="0" smtClean="0"/>
              <a:t>remember </a:t>
            </a:r>
            <a:r>
              <a:rPr lang="en-US" sz="2400" dirty="0" smtClean="0"/>
              <a:t>this </a:t>
            </a:r>
            <a:r>
              <a:rPr lang="en-US" sz="2400" dirty="0" smtClean="0"/>
              <a:t>feel </a:t>
            </a:r>
            <a:r>
              <a:rPr lang="en-US" sz="2400" dirty="0" smtClean="0"/>
              <a:t>the muscle in </a:t>
            </a:r>
            <a:r>
              <a:rPr lang="en-US" sz="2400" dirty="0" smtClean="0"/>
              <a:t>your </a:t>
            </a:r>
            <a:r>
              <a:rPr lang="en-US" sz="2400" dirty="0" smtClean="0"/>
              <a:t>upper arm and say in a big, strong voice, 'PROTEIN'.</a:t>
            </a:r>
          </a:p>
          <a:p>
            <a:endParaRPr lang="en-GB" sz="1600" dirty="0"/>
          </a:p>
        </p:txBody>
      </p:sp>
      <p:pic>
        <p:nvPicPr>
          <p:cNvPr id="6146" name="Picture 2"/>
          <p:cNvPicPr>
            <a:picLocks noGrp="1" noChangeAspect="1" noChangeArrowheads="1"/>
          </p:cNvPicPr>
          <p:nvPr>
            <p:ph type="pic" idx="1"/>
          </p:nvPr>
        </p:nvPicPr>
        <p:blipFill>
          <a:blip r:embed="rId2" cstate="print"/>
          <a:srcRect l="16442" r="16442"/>
          <a:stretch>
            <a:fillRect/>
          </a:stretch>
        </p:blipFill>
        <p:spPr bwMode="auto">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7170" name="Picture 2"/>
          <p:cNvPicPr>
            <a:picLocks noChangeAspect="1" noChangeArrowheads="1"/>
          </p:cNvPicPr>
          <p:nvPr/>
        </p:nvPicPr>
        <p:blipFill>
          <a:blip r:embed="rId2" cstate="print"/>
          <a:srcRect/>
          <a:stretch>
            <a:fillRect/>
          </a:stretch>
        </p:blipFill>
        <p:spPr bwMode="auto">
          <a:xfrm>
            <a:off x="1371600" y="1076325"/>
            <a:ext cx="6400800" cy="47053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5076056" y="260648"/>
            <a:ext cx="3888432" cy="4079130"/>
          </a:xfrm>
        </p:spPr>
        <p:txBody>
          <a:bodyPr>
            <a:noAutofit/>
          </a:bodyPr>
          <a:lstStyle/>
          <a:p>
            <a:r>
              <a:rPr lang="en-US" sz="2400" dirty="0" smtClean="0"/>
              <a:t>What foods can you see here</a:t>
            </a:r>
            <a:r>
              <a:rPr lang="en-US" sz="2400" dirty="0" smtClean="0"/>
              <a:t>?</a:t>
            </a:r>
          </a:p>
          <a:p>
            <a:endParaRPr lang="en-US" sz="2400" dirty="0" smtClean="0"/>
          </a:p>
          <a:p>
            <a:r>
              <a:rPr lang="en-US" sz="2400" dirty="0" smtClean="0"/>
              <a:t>What do we call these sorts of foods? </a:t>
            </a:r>
            <a:endParaRPr lang="en-US" sz="2400" dirty="0" smtClean="0"/>
          </a:p>
          <a:p>
            <a:endParaRPr lang="en-US" sz="2400" dirty="0" smtClean="0"/>
          </a:p>
          <a:p>
            <a:r>
              <a:rPr lang="en-US" sz="2400" dirty="0" smtClean="0"/>
              <a:t>How many portions of fruit and vegetables should we eat each </a:t>
            </a:r>
            <a:r>
              <a:rPr lang="en-US" sz="2400" dirty="0" smtClean="0"/>
              <a:t>day?</a:t>
            </a:r>
          </a:p>
          <a:p>
            <a:endParaRPr lang="en-US" sz="2400" dirty="0" smtClean="0"/>
          </a:p>
          <a:p>
            <a:r>
              <a:rPr lang="en-US" sz="2400" dirty="0" smtClean="0"/>
              <a:t>Fruit </a:t>
            </a:r>
            <a:r>
              <a:rPr lang="en-US" sz="2400" dirty="0" smtClean="0"/>
              <a:t>and vegetables help to keep us 'glowing with health</a:t>
            </a:r>
            <a:r>
              <a:rPr lang="en-US" sz="2400" dirty="0" smtClean="0"/>
              <a:t>'.</a:t>
            </a:r>
          </a:p>
          <a:p>
            <a:endParaRPr lang="en-US" sz="2400" dirty="0" smtClean="0"/>
          </a:p>
          <a:p>
            <a:endParaRPr lang="en-GB" sz="2400" dirty="0"/>
          </a:p>
        </p:txBody>
      </p:sp>
      <p:pic>
        <p:nvPicPr>
          <p:cNvPr id="8195" name="Picture 3"/>
          <p:cNvPicPr>
            <a:picLocks noGrp="1" noChangeAspect="1" noChangeArrowheads="1"/>
          </p:cNvPicPr>
          <p:nvPr>
            <p:ph type="pic" idx="1"/>
          </p:nvPr>
        </p:nvPicPr>
        <p:blipFill>
          <a:blip r:embed="rId2" cstate="print"/>
          <a:srcRect l="13230" r="13230"/>
          <a:stretch>
            <a:fillRect/>
          </a:stretch>
        </p:blipFill>
        <p:spPr bwMode="auto">
          <a:prstGeom prst="rect">
            <a:avLst/>
          </a:prstGeom>
          <a:noFill/>
          <a:ln w="9525">
            <a:noFill/>
            <a:miter lim="800000"/>
            <a:headEnd/>
            <a:tailEnd/>
          </a:ln>
        </p:spPr>
      </p:pic>
      <p:sp>
        <p:nvSpPr>
          <p:cNvPr id="7" name="TextBox 6"/>
          <p:cNvSpPr txBox="1"/>
          <p:nvPr/>
        </p:nvSpPr>
        <p:spPr>
          <a:xfrm>
            <a:off x="1691680" y="5445224"/>
            <a:ext cx="6984776" cy="1015663"/>
          </a:xfrm>
          <a:prstGeom prst="rect">
            <a:avLst/>
          </a:prstGeom>
          <a:noFill/>
        </p:spPr>
        <p:txBody>
          <a:bodyPr wrap="square" rtlCol="0">
            <a:spAutoFit/>
          </a:bodyPr>
          <a:lstStyle/>
          <a:p>
            <a:r>
              <a:rPr lang="en-US" sz="2000" dirty="0" smtClean="0"/>
              <a:t>To help the children remember to eat at least five portions of fruit and beg each day ask them to hold one hand up in the air and say 'HEY, HEY, FIVE A DAY!'!</a:t>
            </a:r>
            <a:endParaRPr lang="en-US" sz="2000" dirty="0"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20</TotalTime>
  <Words>288</Words>
  <Application>Microsoft Office PowerPoint</Application>
  <PresentationFormat>On-screen Show (4:3)</PresentationFormat>
  <Paragraphs>31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Opulent</vt:lpstr>
      <vt:lpstr>What sort of foods do you think are healthy for our body?   Are there any foods we need to avoid eating lots of? </vt:lpstr>
      <vt:lpstr>Slide 2</vt:lpstr>
      <vt:lpstr>Slide 3</vt:lpstr>
      <vt:lpstr>Slide 4</vt:lpstr>
      <vt:lpstr>Slide 5</vt:lpstr>
      <vt:lpstr>Slide 6</vt:lpstr>
      <vt:lpstr>Slide 7</vt:lpstr>
      <vt:lpstr>Slide 8</vt:lpstr>
      <vt:lpstr>Slide 9</vt:lpstr>
      <vt:lpstr>Slide 10</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Helen</dc:creator>
  <cp:lastModifiedBy>Helen</cp:lastModifiedBy>
  <cp:revision>3</cp:revision>
  <dcterms:created xsi:type="dcterms:W3CDTF">2021-02-10T11:01:56Z</dcterms:created>
  <dcterms:modified xsi:type="dcterms:W3CDTF">2021-02-10T11:22:13Z</dcterms:modified>
</cp:coreProperties>
</file>