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8" r:id="rId5"/>
    <p:sldId id="274" r:id="rId6"/>
    <p:sldId id="279" r:id="rId7"/>
    <p:sldId id="276" r:id="rId8"/>
    <p:sldId id="280" r:id="rId9"/>
    <p:sldId id="277" r:id="rId10"/>
    <p:sldId id="281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540" y="-107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Remembering Mary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21112" y="1830250"/>
            <a:ext cx="7632700" cy="3554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Mary was a strong, intelligent woman who achieved a great deal despite the challenges she faced.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How can we acknowledge and celebrate her achievements?</a:t>
            </a:r>
          </a:p>
          <a:p>
            <a:r>
              <a:rPr lang="en-GB" dirty="0"/>
              <a:t>Why is Mary Seacole such a wonderful role model for us?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How </a:t>
            </a:r>
            <a:r>
              <a:rPr lang="en-GB" dirty="0"/>
              <a:t>could we remember her today and remind people of all the work she did?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statue? Build and name a new hospital after her? Have a medal for nurses </a:t>
            </a:r>
            <a:r>
              <a:rPr lang="en-US" dirty="0" smtClean="0"/>
              <a:t>today who </a:t>
            </a:r>
            <a:r>
              <a:rPr lang="en-US" dirty="0"/>
              <a:t>do great work?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Draw </a:t>
            </a:r>
            <a:r>
              <a:rPr lang="en-US" dirty="0"/>
              <a:t>and label your ideas in your Lockdown Learning book.</a:t>
            </a:r>
            <a:endParaRPr lang="en-GB" dirty="0"/>
          </a:p>
        </p:txBody>
      </p:sp>
      <p:pic>
        <p:nvPicPr>
          <p:cNvPr id="4" name="Picture 3" descr="Crimea Medal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633913"/>
            <a:ext cx="899342" cy="1252538"/>
          </a:xfrm>
          <a:prstGeom prst="rect">
            <a:avLst/>
          </a:prstGeom>
        </p:spPr>
      </p:pic>
      <p:pic>
        <p:nvPicPr>
          <p:cNvPr id="5" name="Picture 4" descr="GOC London Public Art 017: Mary Seacole Memorial | Mary ..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000" r="15200" b="14800"/>
          <a:stretch/>
        </p:blipFill>
        <p:spPr>
          <a:xfrm>
            <a:off x="7358063" y="2331308"/>
            <a:ext cx="1084252" cy="98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5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Who Was Mary </a:t>
            </a:r>
            <a:r>
              <a:rPr lang="en-GB" altLang="en-US" sz="3600" dirty="0" err="1"/>
              <a:t>Seacole</a:t>
            </a:r>
            <a:r>
              <a:rPr lang="en-GB" altLang="en-US" sz="3600" dirty="0"/>
              <a:t>?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112" y="1337491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Mary </a:t>
            </a:r>
            <a:r>
              <a:rPr lang="en-GB" altLang="en-US" dirty="0" err="1"/>
              <a:t>Seacole</a:t>
            </a:r>
            <a:r>
              <a:rPr lang="en-GB" altLang="en-US" dirty="0"/>
              <a:t> was a British-Jamaican woman who overcame racial prejudice to help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She is most famous for </a:t>
            </a:r>
            <a:r>
              <a:rPr lang="en-US" altLang="en-US" dirty="0"/>
              <a:t>traveling</a:t>
            </a:r>
            <a:r>
              <a:rPr lang="en-GB" altLang="en-US" dirty="0"/>
              <a:t> to the Crimea in 1855 to help care for British soldiers wounded in the war. The soldiers even called her “Mother </a:t>
            </a:r>
            <a:r>
              <a:rPr lang="en-GB" altLang="en-US" dirty="0" err="1"/>
              <a:t>Seacole</a:t>
            </a:r>
            <a:r>
              <a:rPr lang="en-GB" altLang="en-US" dirty="0"/>
              <a:t>.”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87" y="3260877"/>
            <a:ext cx="2342902" cy="314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73" y="2856368"/>
            <a:ext cx="4096914" cy="35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Life of Mary </a:t>
            </a:r>
            <a:r>
              <a:rPr lang="en-GB" altLang="en-US" sz="3600" dirty="0" err="1"/>
              <a:t>Seacole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735" y="2139503"/>
            <a:ext cx="4095025" cy="3077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Mary Grant was born in 1805 in Kingston, Jamaica.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Her father was a Scottish soldier and her mother was a Jamaican “doctress.” A doctress was a healer who used African and Caribbean herbal remedies.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Mary learned nursing skills from her mother, who ran a boarding house for injured soldiers.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52" y="2056672"/>
            <a:ext cx="3196392" cy="32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6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Life of Mary </a:t>
            </a:r>
            <a:r>
              <a:rPr lang="en-GB" altLang="en-US" sz="3600" dirty="0" err="1"/>
              <a:t>Seacole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735" y="1830250"/>
            <a:ext cx="3703139" cy="461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In those days, there was a lot of racial prejudice. This meant that people were treated differently and were not allowed to do certain things because of the </a:t>
            </a:r>
            <a:r>
              <a:rPr lang="en-GB" altLang="en-US" dirty="0" smtClean="0"/>
              <a:t>colour </a:t>
            </a:r>
            <a:r>
              <a:rPr lang="en-GB" altLang="en-US" dirty="0"/>
              <a:t>of their skin.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Mary was well-educated and  </a:t>
            </a:r>
            <a:r>
              <a:rPr lang="en-GB" altLang="en-US" dirty="0" smtClean="0"/>
              <a:t>well-travelled</a:t>
            </a:r>
            <a:r>
              <a:rPr lang="en-GB" altLang="en-US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On November 10, 1836, </a:t>
            </a:r>
            <a:r>
              <a:rPr lang="en-GB" altLang="en-US" dirty="0"/>
              <a:t>Mary married Edwin Horatio Hamilton </a:t>
            </a:r>
            <a:r>
              <a:rPr lang="en-GB" altLang="en-US" dirty="0" err="1"/>
              <a:t>Seacole</a:t>
            </a:r>
            <a:r>
              <a:rPr lang="en-GB" altLang="en-US" dirty="0"/>
              <a:t>, Godson of Lord Admiral Nelson, in Kingston. He sadly died eight years later.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81" y="1899919"/>
            <a:ext cx="2969623" cy="1617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81" y="4144617"/>
            <a:ext cx="2939977" cy="137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1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Crimean War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112" y="1814285"/>
            <a:ext cx="4312739" cy="323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In 1853, the Crimean War began. Mary wanted to help the soldiers.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She </a:t>
            </a:r>
            <a:r>
              <a:rPr lang="en-GB" altLang="en-US" dirty="0" smtClean="0"/>
              <a:t>travelled </a:t>
            </a:r>
            <a:r>
              <a:rPr lang="en-GB" altLang="en-US" dirty="0"/>
              <a:t>to London to visit the War Office. She wanted to help with the work Florence Nightingale had started.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Although Mary had very good references, her offer of help was turned down. This was because she was black.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95" y="1389019"/>
            <a:ext cx="5468982" cy="546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Crimean War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113" y="1830250"/>
            <a:ext cx="4478202" cy="3385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lvl="1" indent="-28575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Mary decided she would pay for herself to get to the Crimea. She set up her own hospital just two miles from the fighting.</a:t>
            </a:r>
            <a:endParaRPr lang="en-GB" alt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She called her hospital the “British Hotel.”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Mary cared for and treated the injured soldiers with her herbal remedies.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She even </a:t>
            </a:r>
            <a:r>
              <a:rPr lang="en-GB" altLang="en-US" dirty="0" smtClean="0"/>
              <a:t>travelled </a:t>
            </a:r>
            <a:r>
              <a:rPr lang="en-GB" altLang="en-US" dirty="0"/>
              <a:t>to where the fighting was and treated them </a:t>
            </a:r>
            <a:r>
              <a:rPr lang="en-US" altLang="en-US" dirty="0"/>
              <a:t>while</a:t>
            </a:r>
            <a:r>
              <a:rPr lang="en-GB" altLang="en-US" dirty="0"/>
              <a:t> under fire.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3486103"/>
            <a:ext cx="2465519" cy="16094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79" y="1830250"/>
            <a:ext cx="1903559" cy="13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After the War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9821" y="1830250"/>
            <a:ext cx="4809127" cy="366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After the war Mary returned to Britain. She had no home and was in bad health.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British people heard of Mary’s good work. They wanted to help her. They held a fundraiser to raise money.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She was awarded medals.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In 1857, a book was published about her life. “The Wonder Adventures of Mrs. </a:t>
            </a:r>
            <a:r>
              <a:rPr lang="en-US" altLang="en-US" dirty="0" err="1"/>
              <a:t>Seacole</a:t>
            </a:r>
            <a:r>
              <a:rPr lang="en-US" altLang="en-US" dirty="0"/>
              <a:t> in Many Lands” was an autobiography. It was the first by a black woman in Britain.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1830252"/>
            <a:ext cx="1764711" cy="1551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3675016"/>
            <a:ext cx="1807882" cy="13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68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After the War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530" y="1830250"/>
            <a:ext cx="4678500" cy="2523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Mary </a:t>
            </a:r>
            <a:r>
              <a:rPr lang="en-US" altLang="en-US" dirty="0" err="1"/>
              <a:t>Seacole</a:t>
            </a:r>
            <a:r>
              <a:rPr lang="en-US" altLang="en-US" dirty="0"/>
              <a:t> died on May 14, 1881, at the age of 76 in her home in London.</a:t>
            </a:r>
            <a:endParaRPr lang="en-GB" alt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/>
              <a:t>After her death, Mary and her work where sadly forgotten. But about 100 years later, a group of Jamaican nurses wanted to know more about her and started to make her famous again.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0"/>
          <a:stretch/>
        </p:blipFill>
        <p:spPr>
          <a:xfrm>
            <a:off x="2604664" y="4477660"/>
            <a:ext cx="1506661" cy="1931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88" y="1759948"/>
            <a:ext cx="2070712" cy="1508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0"/>
          <a:stretch/>
        </p:blipFill>
        <p:spPr>
          <a:xfrm>
            <a:off x="1132993" y="4477659"/>
            <a:ext cx="1506661" cy="1931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0"/>
          <a:stretch/>
        </p:blipFill>
        <p:spPr>
          <a:xfrm>
            <a:off x="4076335" y="4477658"/>
            <a:ext cx="1506661" cy="1931849"/>
          </a:xfrm>
          <a:prstGeom prst="rect">
            <a:avLst/>
          </a:prstGeom>
        </p:spPr>
      </p:pic>
      <p:pic>
        <p:nvPicPr>
          <p:cNvPr id="4" name="Picture 3" descr="Mary Seacole (1805 – 1881) | NurseManifes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46" y="3417208"/>
            <a:ext cx="2208454" cy="27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4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Herbal Remedies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112" y="1830250"/>
            <a:ext cx="7632700" cy="907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Mary </a:t>
            </a:r>
            <a:r>
              <a:rPr lang="en-GB" dirty="0" err="1"/>
              <a:t>Seacole</a:t>
            </a:r>
            <a:r>
              <a:rPr lang="en-GB" dirty="0"/>
              <a:t> mixed plants together to make herbal medicine to help the wounded soldiers, as other medicines were not easily available.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These are some of the ingredients she used in her medicines: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322" y="4978673"/>
            <a:ext cx="744782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She would grind ingredients with a pestle and mortar, mix them in a mixing bowl, or place them in a pan over a fire.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 some countries remedies like this are still used today.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29349" y="2883984"/>
            <a:ext cx="3104733" cy="2158959"/>
            <a:chOff x="4217217" y="2403425"/>
            <a:chExt cx="3336103" cy="23198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371" y="2432073"/>
              <a:ext cx="1218458" cy="10059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546" y="2403425"/>
              <a:ext cx="862774" cy="10433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731" y="3568080"/>
              <a:ext cx="704954" cy="11166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61835">
              <a:off x="6492553" y="3967068"/>
              <a:ext cx="1166949" cy="3454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217" y="3789469"/>
              <a:ext cx="1040490" cy="771526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921112" y="3012046"/>
            <a:ext cx="7632700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Lemongrass, boiled to help a fever.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Aloe </a:t>
            </a:r>
            <a:r>
              <a:rPr lang="en-GB" dirty="0" err="1"/>
              <a:t>vera</a:t>
            </a:r>
            <a:r>
              <a:rPr lang="en-GB" dirty="0"/>
              <a:t>, mixed to help heal cuts and wounds.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Ginger, ground to help </a:t>
            </a:r>
            <a:r>
              <a:rPr lang="en-GB" dirty="0" smtClean="0"/>
              <a:t>diarrhoea.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Lemons, mixed to help coughs.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Okra, chopped to heal boils.</a:t>
            </a:r>
          </a:p>
        </p:txBody>
      </p:sp>
    </p:spTree>
    <p:extLst>
      <p:ext uri="{BB962C8B-B14F-4D97-AF65-F5344CB8AC3E}">
        <p14:creationId xmlns:p14="http://schemas.microsoft.com/office/powerpoint/2010/main" val="272330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854539AC-FA50-40BB-9D8D-A753FBF5E510}" vid="{8DACF810-3772-463E-B189-732B086EE0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261</TotalTime>
  <Words>667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Who Was Mary Seacole?</vt:lpstr>
      <vt:lpstr>The Life of Mary Seacole</vt:lpstr>
      <vt:lpstr>The Life of Mary Seacole</vt:lpstr>
      <vt:lpstr>The Crimean War</vt:lpstr>
      <vt:lpstr>The Crimean War</vt:lpstr>
      <vt:lpstr>After the War</vt:lpstr>
      <vt:lpstr>After the War</vt:lpstr>
      <vt:lpstr>Herbal Remedies</vt:lpstr>
      <vt:lpstr>Remembering 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Jordan Bleakney</dc:creator>
  <cp:lastModifiedBy>Sarah Ramsay</cp:lastModifiedBy>
  <cp:revision>20</cp:revision>
  <dcterms:created xsi:type="dcterms:W3CDTF">2019-03-18T14:14:19Z</dcterms:created>
  <dcterms:modified xsi:type="dcterms:W3CDTF">2021-01-21T13:21:12Z</dcterms:modified>
</cp:coreProperties>
</file>