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022888"/>
            <a:ext cx="8915399" cy="3754493"/>
          </a:xfrm>
        </p:spPr>
        <p:txBody>
          <a:bodyPr/>
          <a:lstStyle/>
          <a:p>
            <a:r>
              <a:rPr lang="en-GB" b="1" dirty="0" smtClean="0"/>
              <a:t>COURAGEOUS</a:t>
            </a:r>
            <a:br>
              <a:rPr lang="en-GB" b="1" dirty="0" smtClean="0"/>
            </a:br>
            <a:r>
              <a:rPr lang="en-GB" b="1" dirty="0" smtClean="0"/>
              <a:t>ADVOCATE</a:t>
            </a:r>
            <a:br>
              <a:rPr lang="en-GB" b="1" dirty="0" smtClean="0"/>
            </a:br>
            <a:r>
              <a:rPr lang="en-GB" b="1" dirty="0" smtClean="0"/>
              <a:t>of the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Michael Franzese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Image result for michael franze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6" r="12937"/>
          <a:stretch/>
        </p:blipFill>
        <p:spPr bwMode="auto">
          <a:xfrm>
            <a:off x="7604502" y="805912"/>
            <a:ext cx="4277532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75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colombo family 1980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78"/>
          <a:stretch/>
        </p:blipFill>
        <p:spPr bwMode="auto">
          <a:xfrm>
            <a:off x="3407814" y="201478"/>
            <a:ext cx="8622207" cy="64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9577951" y="5021452"/>
            <a:ext cx="2402238" cy="117787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2" descr="Image result for michael franzes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6" r="12937"/>
          <a:stretch/>
        </p:blipFill>
        <p:spPr bwMode="auto">
          <a:xfrm>
            <a:off x="347535" y="3983066"/>
            <a:ext cx="2024653" cy="270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michael franzese colombo famil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7" t="5979" r="29694" b="4905"/>
          <a:stretch/>
        </p:blipFill>
        <p:spPr bwMode="auto">
          <a:xfrm>
            <a:off x="425974" y="168010"/>
            <a:ext cx="1867776" cy="274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own Arrow 9"/>
          <p:cNvSpPr/>
          <p:nvPr/>
        </p:nvSpPr>
        <p:spPr>
          <a:xfrm>
            <a:off x="1022888" y="2681208"/>
            <a:ext cx="697424" cy="1518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Michael Franzese</a:t>
            </a:r>
            <a:endParaRPr lang="en-GB" sz="4000" b="1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06685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 powerful criminal in the </a:t>
            </a:r>
            <a:r>
              <a:rPr lang="en-GB" sz="2400" dirty="0" err="1" smtClean="0"/>
              <a:t>Columbo</a:t>
            </a:r>
            <a:r>
              <a:rPr lang="en-GB" sz="2400" dirty="0" smtClean="0"/>
              <a:t> Crime Family in New York</a:t>
            </a:r>
          </a:p>
          <a:p>
            <a:r>
              <a:rPr lang="en-GB" sz="2400" dirty="0" smtClean="0"/>
              <a:t>Sentenced to 10 years in jail in 1985, he served 8</a:t>
            </a:r>
          </a:p>
          <a:p>
            <a:r>
              <a:rPr lang="en-GB" sz="2400" dirty="0" smtClean="0"/>
              <a:t>Defrauded the US government of up to $5-$8 million per week</a:t>
            </a:r>
          </a:p>
          <a:p>
            <a:r>
              <a:rPr lang="en-GB" sz="2400" dirty="0" smtClean="0"/>
              <a:t>He left that life of crim in 1995</a:t>
            </a:r>
          </a:p>
          <a:p>
            <a:r>
              <a:rPr lang="en-GB" sz="2400" dirty="0" smtClean="0"/>
              <a:t>He is the only </a:t>
            </a:r>
            <a:r>
              <a:rPr lang="en-GB" sz="2400" dirty="0"/>
              <a:t>high ranking official of a major crime family to ever walk away, without protective custodies, and survive.</a:t>
            </a:r>
          </a:p>
        </p:txBody>
      </p:sp>
      <p:pic>
        <p:nvPicPr>
          <p:cNvPr id="6" name="Picture 2" descr="Image result for michael franze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6" r="12937"/>
          <a:stretch/>
        </p:blipFill>
        <p:spPr bwMode="auto">
          <a:xfrm>
            <a:off x="347535" y="3983066"/>
            <a:ext cx="2024653" cy="270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michael franzese colombo famil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7" t="5979" r="29694" b="4905"/>
          <a:stretch/>
        </p:blipFill>
        <p:spPr bwMode="auto">
          <a:xfrm>
            <a:off x="425974" y="168010"/>
            <a:ext cx="1867776" cy="274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>
            <a:off x="1022888" y="2681208"/>
            <a:ext cx="697424" cy="1518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3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michael franze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6" r="12937"/>
          <a:stretch/>
        </p:blipFill>
        <p:spPr bwMode="auto">
          <a:xfrm>
            <a:off x="347535" y="3983066"/>
            <a:ext cx="2024653" cy="270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Michael Franzese</a:t>
            </a:r>
            <a:endParaRPr lang="en-GB" sz="4000" b="1" dirty="0">
              <a:solidFill>
                <a:srgbClr val="00B050"/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2508262" y="4850969"/>
            <a:ext cx="9077299" cy="1782303"/>
          </a:xfrm>
          <a:prstGeom prst="wedgeRoundRectCallout">
            <a:avLst>
              <a:gd name="adj1" fmla="val -65395"/>
              <a:gd name="adj2" fmla="val -58369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0668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Doesn’t glorify and boast about he previous life</a:t>
            </a:r>
          </a:p>
          <a:p>
            <a:r>
              <a:rPr lang="en-GB" sz="2400" dirty="0" smtClean="0"/>
              <a:t>He openly speaks about it</a:t>
            </a:r>
          </a:p>
          <a:p>
            <a:r>
              <a:rPr lang="en-GB" sz="2400" dirty="0" smtClean="0"/>
              <a:t>He also speaks of </a:t>
            </a:r>
            <a:r>
              <a:rPr lang="en-GB" sz="2400" dirty="0" smtClean="0"/>
              <a:t>his story of </a:t>
            </a:r>
            <a:r>
              <a:rPr lang="en-GB" sz="2400" dirty="0" smtClean="0"/>
              <a:t>and </a:t>
            </a:r>
            <a:r>
              <a:rPr lang="en-GB" sz="2400" dirty="0" smtClean="0"/>
              <a:t>how </a:t>
            </a:r>
            <a:r>
              <a:rPr lang="en-GB" sz="2400" dirty="0" smtClean="0"/>
              <a:t>Jesus saved him from his life of </a:t>
            </a:r>
            <a:r>
              <a:rPr lang="en-GB" sz="2400" dirty="0" smtClean="0"/>
              <a:t>crime</a:t>
            </a:r>
          </a:p>
          <a:p>
            <a:r>
              <a:rPr lang="en-GB" sz="2400" dirty="0" smtClean="0"/>
              <a:t>He spends his time speaking to people in high crime areas telling them about Jesus and forgiveness</a:t>
            </a:r>
            <a:endParaRPr lang="en-GB" sz="2400" dirty="0" smtClean="0"/>
          </a:p>
          <a:p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But God’s grace has made me what I am. And his grace to me was not wasted. I worked harder than all the other apostles. (But I was not really the one working. It was God’s grace that was with me</a:t>
            </a:r>
            <a:r>
              <a:rPr lang="en-GB" sz="2400" dirty="0" smtClean="0"/>
              <a:t>.) </a:t>
            </a:r>
            <a:r>
              <a:rPr lang="en-GB" sz="2400" i="1" dirty="0" smtClean="0"/>
              <a:t>1 Corinthians 15:10</a:t>
            </a:r>
            <a:endParaRPr lang="en-GB" sz="2400" i="1" dirty="0"/>
          </a:p>
        </p:txBody>
      </p:sp>
      <p:pic>
        <p:nvPicPr>
          <p:cNvPr id="7" name="Picture 2" descr="Image result for michael franzese colombo famil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7" t="5979" r="29694" b="4905"/>
          <a:stretch/>
        </p:blipFill>
        <p:spPr bwMode="auto">
          <a:xfrm>
            <a:off x="425974" y="168010"/>
            <a:ext cx="1867776" cy="274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>
            <a:off x="1022888" y="2681208"/>
            <a:ext cx="697424" cy="1518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2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</TotalTime>
  <Words>179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COURAGEOUS ADVOCATE of the WEEK</vt:lpstr>
      <vt:lpstr>PowerPoint Presentation</vt:lpstr>
      <vt:lpstr>Michael Franzese</vt:lpstr>
      <vt:lpstr>Michael Franzese</vt:lpstr>
    </vt:vector>
  </TitlesOfParts>
  <Company>EDU-PRD-SCCM1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COURAGEOUS ADVOCATES of the WEEK</dc:title>
  <dc:creator>6038, head</dc:creator>
  <cp:lastModifiedBy>Daniel Bateman</cp:lastModifiedBy>
  <cp:revision>14</cp:revision>
  <dcterms:created xsi:type="dcterms:W3CDTF">2019-09-05T16:28:36Z</dcterms:created>
  <dcterms:modified xsi:type="dcterms:W3CDTF">2020-03-13T08:37:59Z</dcterms:modified>
</cp:coreProperties>
</file>