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0F8A-BDBA-473D-BE3C-01ACCC643FD6}" type="datetimeFigureOut">
              <a:rPr lang="en-GB" smtClean="0"/>
              <a:t>25/01/2014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3DACDE-642D-4C9B-AC5E-F205402933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0F8A-BDBA-473D-BE3C-01ACCC643FD6}" type="datetimeFigureOut">
              <a:rPr lang="en-GB" smtClean="0"/>
              <a:t>25/01/2014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ACDE-642D-4C9B-AC5E-F205402933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0F8A-BDBA-473D-BE3C-01ACCC643FD6}" type="datetimeFigureOut">
              <a:rPr lang="en-GB" smtClean="0"/>
              <a:t>25/01/2014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ACDE-642D-4C9B-AC5E-F205402933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0F8A-BDBA-473D-BE3C-01ACCC643FD6}" type="datetimeFigureOut">
              <a:rPr lang="en-GB" smtClean="0"/>
              <a:t>25/01/2014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3DACDE-642D-4C9B-AC5E-F205402933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0F8A-BDBA-473D-BE3C-01ACCC643FD6}" type="datetimeFigureOut">
              <a:rPr lang="en-GB" smtClean="0"/>
              <a:t>25/01/2014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ACDE-642D-4C9B-AC5E-F205402933E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0F8A-BDBA-473D-BE3C-01ACCC643FD6}" type="datetimeFigureOut">
              <a:rPr lang="en-GB" smtClean="0"/>
              <a:t>25/01/2014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ACDE-642D-4C9B-AC5E-F205402933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0F8A-BDBA-473D-BE3C-01ACCC643FD6}" type="datetimeFigureOut">
              <a:rPr lang="en-GB" smtClean="0"/>
              <a:t>25/01/2014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E3DACDE-642D-4C9B-AC5E-F205402933E9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0F8A-BDBA-473D-BE3C-01ACCC643FD6}" type="datetimeFigureOut">
              <a:rPr lang="en-GB" smtClean="0"/>
              <a:t>25/01/2014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ACDE-642D-4C9B-AC5E-F205402933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0F8A-BDBA-473D-BE3C-01ACCC643FD6}" type="datetimeFigureOut">
              <a:rPr lang="en-GB" smtClean="0"/>
              <a:t>25/01/2014</a:t>
            </a:fld>
            <a:endParaRPr lang="en-GB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ACDE-642D-4C9B-AC5E-F205402933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0F8A-BDBA-473D-BE3C-01ACCC643FD6}" type="datetimeFigureOut">
              <a:rPr lang="en-GB" smtClean="0"/>
              <a:t>25/01/2014</a:t>
            </a:fld>
            <a:endParaRPr lang="en-GB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ACDE-642D-4C9B-AC5E-F205402933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0F8A-BDBA-473D-BE3C-01ACCC643FD6}" type="datetimeFigureOut">
              <a:rPr lang="en-GB" smtClean="0"/>
              <a:t>25/01/2014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ACDE-642D-4C9B-AC5E-F205402933E9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A20F8A-BDBA-473D-BE3C-01ACCC643FD6}" type="datetimeFigureOut">
              <a:rPr lang="en-GB" smtClean="0"/>
              <a:t>25/01/2014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3DACDE-642D-4C9B-AC5E-F205402933E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uk/url?sa=i&amp;source=images&amp;cd=&amp;cad=rja&amp;docid=VU4G11X-sxa0cM&amp;tbnid=BXFH7bfO70obGM:&amp;ved=0CAgQjRw4Cg&amp;url=http%3A%2F%2Fwww.urbansurvivalnetwork.com%2Fsurvival-guides%2Fsurvival-guide-survive-earthquake%2F&amp;ei=3M3jUt3UB8aK0AX2hYHYBQ&amp;psig=AFQjCNF7aZOZi0eV1hQS76E4ZhK_ypShDg&amp;ust=1390747484177045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hyperlink" Target="http://www.google.co.uk/url?sa=i&amp;source=images&amp;cd=&amp;cad=rja&amp;docid=gQFpkW2puNk84M&amp;tbnid=eVhFiP4qiu1JFM:&amp;ved=0CAgQjRw4Dw&amp;url=http%3A%2F%2Fwww.pdhonline.org%2Fcourses%2Fg175%2Fg175.htm&amp;ei=r9zjUsyWCOLP0AXqxIHYCw&amp;psig=AFQjCNGTH9Mvz82Xf_CqmRanXlD-2bmwdg&amp;ust=139075127918806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://www.google.co.uk/url?sa=i&amp;rct=j&amp;q=&amp;esrc=s&amp;source=images&amp;cd=&amp;cad=rja&amp;docid=KMKNBsG-RHohAM&amp;tbnid=vS5JbAKvROSzCM:&amp;ved=0CAUQjRw&amp;url=http%3A%2F%2Fwww.physicalgeography.net%2Ffundamentals%2F10m.html&amp;ei=Ft_jUtjKL6Sm0AWRpIDQBQ&amp;bvm=bv.59930103,d.d2k&amp;psig=AFQjCNFHPI8wlt97iGpIXS8O7xffX4pbtw&amp;ust=139075187743482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8.jpeg"/><Relationship Id="rId2" Type="http://schemas.openxmlformats.org/officeDocument/2006/relationships/hyperlink" Target="http://www.google.co.uk/url?sa=i&amp;rct=j&amp;q=&amp;esrc=s&amp;source=images&amp;cd=&amp;cad=rja&amp;docid=0R_n8cy42v8hqM&amp;tbnid=Drr1FxjKPBPedM:&amp;ved=&amp;url=http%3A%2F%2Fsumuair.wordpress.com%2Fpage%2F2%2F&amp;ei=PODjUsX7D-Xu0gWvgoGYDg&amp;bvm=bv.59930103,d.d2k&amp;psig=AFQjCNFLb96AaV2vQXGA9Yq2lw3eMX5VeQ&amp;ust=13907521887125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url?sa=i&amp;rct=j&amp;q=&amp;esrc=s&amp;source=images&amp;cd=&amp;cad=rja&amp;docid=YGuV2PTeUG9QAM&amp;tbnid=DpCNs_066IKXmM:&amp;ved=0CAUQjRw&amp;url=http%3A%2F%2Fwww2.ljworld.com%2Fstories%2F2008%2Fmay%2F02%2Fearthquakes_kansas%2Fhistory_quakes%2F&amp;ei=LeHjUoW2F-PN0QXi0YGABw&amp;bvm=bv.59930103,d.d2k&amp;psig=AFQjCNErZeasO5wFpTX7a1js5Lc0ktQ7ww&amp;ust=1390752415056253" TargetMode="External"/><Relationship Id="rId5" Type="http://schemas.openxmlformats.org/officeDocument/2006/relationships/image" Target="../media/image17.gif"/><Relationship Id="rId4" Type="http://schemas.openxmlformats.org/officeDocument/2006/relationships/hyperlink" Target="http://www.google.co.uk/url?sa=i&amp;source=images&amp;cd=&amp;cad=rja&amp;docid=GR6uHh7U24JzVM&amp;tbnid=wWvzL5Es62FJCM&amp;ved=0CAgQjRw&amp;url=http%3A%2F%2Fwww.colorado.edu%2Fphysics%2Fphys2900%2Fhomepages%2FMarianne.Hogan%2Fgraphs.html&amp;ei=tODjUtnVGq3a0QWPvoHwDQ&amp;psig=AFQjCNGV8ZymeWWM9poglNyOi8zqhWL-kQ&amp;ust=1390752308487228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google.co.uk/url?sa=i&amp;rct=j&amp;q=&amp;esrc=s&amp;source=images&amp;cd=&amp;cad=rja&amp;docid=P-JxJ9ItEoqPYM&amp;tbnid=0w_UM5lgO7Ok7M:&amp;ved=0CAUQjRw&amp;url=http%3A%2F%2Fnews.nationalgeographic.com%2Fnews%2F2011%2F03%2Fpictures%2F110315-nuclear-reactor-japan-tsunami-earthquake-world-photos-meltdown%2F&amp;ei=mOHjUqvoLMjT0QX85IDgDA&amp;bvm=bv.59930103,d.d2k&amp;psig=AFQjCNGPUl-0C_viOMP-sFc7vG-AKFcyxQ&amp;ust=139075252938847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co.uk/url?sa=i&amp;rct=j&amp;q=&amp;esrc=s&amp;source=images&amp;cd=&amp;cad=rja&amp;docid=5xngEOCl2649AM&amp;tbnid=YVOtyBDs4CA9VM:&amp;ved=0CAUQjRw&amp;url=http%3A%2F%2Fesl-bits.net%2Flistening%2FMedia%2F2011-06-16%2FTsunamis%2F&amp;ei=UuLjUsP2F5DI0AXU3YHgCA&amp;bvm=bv.59930103,d.d2k&amp;psig=AFQjCNE-APsnc7_aXQJQOzghruYPicg_Ag&amp;ust=139075271751281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rct=j&amp;q=&amp;esrc=s&amp;source=images&amp;cd=&amp;cad=rja&amp;docid=RYni2gEq3-94lM&amp;tbnid=SV7niZOd_H3ANM:&amp;ved=0CAUQjRw&amp;url=http%3A%2F%2Fwww.clipartof.com%2Fportfolio%2Fcthoman%2Fillustration%2Fblack-and-white-stressed-earth-globe-1142312.html&amp;ei=4svjUpz8NquY0QWdpICACg&amp;bvm=bv.59930103,d.d2k&amp;psig=AFQjCNHPVtx32UCndOSHe47m70W0_Jj4rQ&amp;ust=1390746958143477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uk/url?sa=i&amp;source=images&amp;cd=&amp;cad=rja&amp;docid=dfRONU2kWr4t2M&amp;tbnid=-RWvNxCJF-dQTM:&amp;ved=0CAgQjRw4Cg&amp;url=http%3A%2F%2Fwww.jhu.edu%2Fhds%2Femergency%2FSevereWeather_Earthquake.html&amp;ei=S87jUu-lFMmx0QWBi4DYBQ&amp;psig=AFQjCNEFKSH9X3zp0VdwVR080YAMfab6rw&amp;ust=139074759536990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google.co.uk/url?sa=i&amp;source=images&amp;cd=&amp;cad=rja&amp;docid=4f-3arOTsltWXM&amp;tbnid=7dwLLXjOtUEqfM:&amp;ved=0CAgQjRw&amp;url=http%3A%2F%2Fwww.cotf.edu%2Fete%2Fmodules%2Fk4%2Fremote%2FRhandson3.html&amp;ei=ss7jUpGPDKnA0QWcooCYBg&amp;psig=AFQjCNGxRtU-y81pMljTaEmZ5rOPIHDrng&amp;ust=139074769825162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google.co.uk/url?sa=i&amp;rct=j&amp;q=&amp;esrc=s&amp;source=images&amp;cd=&amp;cad=rja&amp;docid=6o8KIdtPzAn26M&amp;tbnid=CB0QeGu9_-SNPM:&amp;ved=0CAUQjRw&amp;url=http%3A%2F%2Fwww.maps.com%2Fref_map.aspx%3Fpid%3D12871&amp;ei=Z8_jUo6sCeeY0QX94YCQCg&amp;bvm=bv.59930103,d.d2k&amp;psig=AFQjCNFklHqM5h5NdW1s-_JIOVOICqsc5Q&amp;ust=139074776248944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uk/url?sa=i&amp;source=images&amp;cd=&amp;cad=rja&amp;docid=bzl254s4HTCO1M&amp;tbnid=9hiEYesSTGvUAM:&amp;ved=0CAgQjRw4GQ&amp;url=https%3A%2F%2Fwww.bucknell.edu%2Fx17758.xml&amp;ei=0M_jUrO7CuGc0QWn-4HADQ&amp;psig=AFQjCNGHN2l_HdiSoGb_m2IcpnxtuGX5UQ&amp;ust=139074798422932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.uk/url?sa=i&amp;rct=j&amp;q=&amp;esrc=s&amp;source=images&amp;cd=&amp;cad=rja&amp;docid=T1chaKSC-ooxNM&amp;tbnid=jJsduGQy7VcZRM:&amp;ved=0CAUQjRw&amp;url=http%3A%2F%2Fwww.greenibis.com%2Fedu%2Fgeo%2Fframes%2Fbackground.html&amp;ei=UtDjUr7CEaGn0QWm_oCgDA&amp;bvm=bv.59930103,d.d2k&amp;psig=AFQjCNEW7XLOD1bPmy9hzJmRXCyk2iPfAA&amp;ust=139074795948183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google.co.uk/url?sa=i&amp;source=images&amp;cd=&amp;cad=rja&amp;docid=GlfKnEeIYRH3UM&amp;tbnid=ccLc5xPH8kJNoM:&amp;ved=0CAgQjRw&amp;url=http%3A%2F%2Fmsemac.redwoods.edu%2F~dbazard%2Fgeography%2Ftectonics%2Findex.html&amp;ei=1dDjUsWMN-mX1AW3qYHgDg&amp;psig=AFQjCNEZZTnNU-deReEKeCcRlnDe5HDIJA&amp;ust=139074824596474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://www.google.co.uk/url?sa=i&amp;rct=j&amp;q=&amp;esrc=s&amp;source=images&amp;cd=&amp;cad=rja&amp;docid=YRtvx7l9iak_CM&amp;tbnid=viMnCyD3U67rcM:&amp;ved=0CAUQjRw&amp;url=http%3A%2F%2Fwww.lbl.gov%2FScience-Articles%2FResearch-Review%2FHighlights%2F1998%2FEES_fault.html&amp;ei=4tnjUriTJuOt0QXejICwBA&amp;bvm=bv.59930103,d.d2k&amp;psig=AFQjCNEQ9CzvViJ-wbp_sLwtNlnn0NFZZg&amp;ust=139075049752027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url?sa=i&amp;rct=j&amp;q=&amp;esrc=s&amp;source=images&amp;cd=&amp;cad=rja&amp;docid=1s8MPs6NKDE9TM&amp;tbnid=wd3sJwWZtY-c7M:&amp;ved=0CAUQjRw&amp;url=http%3A%2F%2Fen.wikipedia.org%2Fwiki%2FFault_(geology)&amp;ei=69rjUoacLcGh0QW1mIDIBQ&amp;bvm=bv.59930103,d.d2k&amp;psig=AFQjCNEQ9CzvViJ-wbp_sLwtNlnn0NFZZg&amp;ust=1390750497520271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www.google.co.uk/url?sa=i&amp;rct=j&amp;q=&amp;esrc=s&amp;source=images&amp;cd=&amp;cad=rja&amp;docid=Q-GoaFepfb7AnM&amp;tbnid=U5z059SOhVj3rM:&amp;ved=0CAUQjRw&amp;url=http%3A%2F%2Fmaps.unomaha.edu%2Fmaher%2Fgeo117%2Fpart3%2Fstructure.html&amp;ei=SdrjUveSFqiO0AW524GQAw&amp;bvm=bv.59930103,d.d2k&amp;psig=AFQjCNEQ9CzvViJ-wbp_sLwtNlnn0NFZZg&amp;ust=139075049752027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an earthquake???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226766"/>
          </a:xfrm>
        </p:spPr>
        <p:txBody>
          <a:bodyPr/>
          <a:lstStyle/>
          <a:p>
            <a:r>
              <a:rPr lang="en-GB" dirty="0" smtClean="0"/>
              <a:t>An earthquake is a shaking or shock of the Earth’s surface</a:t>
            </a:r>
            <a:endParaRPr lang="en-GB" dirty="0"/>
          </a:p>
        </p:txBody>
      </p:sp>
      <p:pic>
        <p:nvPicPr>
          <p:cNvPr id="75778" name="Picture 2" descr="http://t3.gstatic.com/images?q=tbn:ANd9GcRhr2oZhk8T_BOqS_iE9X7T639uHJl1nvWdsiEwI4qrsFQmCKJJj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780928"/>
            <a:ext cx="8352928" cy="38560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0"/>
            <a:ext cx="8676456" cy="68580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The stored energy is released...uh oh!!!!!!!!!</a:t>
            </a:r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/>
              <a:t>                                         Hypocenter  releases </a:t>
            </a:r>
          </a:p>
          <a:p>
            <a:pPr>
              <a:buNone/>
            </a:pPr>
            <a:r>
              <a:rPr lang="en-GB" dirty="0" err="1" smtClean="0"/>
              <a:t>Epicenter</a:t>
            </a:r>
            <a:r>
              <a:rPr lang="en-GB" dirty="0" smtClean="0"/>
              <a:t>                           the stored energy</a:t>
            </a:r>
          </a:p>
          <a:p>
            <a:pPr>
              <a:buNone/>
            </a:pPr>
            <a:r>
              <a:rPr lang="en-GB" dirty="0" err="1" smtClean="0"/>
              <a:t>Epicenter</a:t>
            </a:r>
            <a:r>
              <a:rPr lang="en-GB" dirty="0" smtClean="0"/>
              <a:t>  </a:t>
            </a:r>
          </a:p>
          <a:p>
            <a:pPr>
              <a:buNone/>
            </a:pPr>
            <a:r>
              <a:rPr lang="en-GB" dirty="0" smtClean="0"/>
              <a:t>                                            Earthquake begins...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                                     </a:t>
            </a:r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/>
              <a:t>                                          Earthquake is strongest at the epic                     at the </a:t>
            </a:r>
            <a:r>
              <a:rPr lang="en-GB" dirty="0" err="1" smtClean="0"/>
              <a:t>epicenter</a:t>
            </a:r>
            <a:r>
              <a:rPr lang="en-GB" dirty="0" smtClean="0"/>
              <a:t>.                                                     </a:t>
            </a:r>
            <a:endParaRPr lang="en-GB" dirty="0"/>
          </a:p>
        </p:txBody>
      </p:sp>
      <p:pic>
        <p:nvPicPr>
          <p:cNvPr id="84994" name="Picture 2" descr="http://www.pdhonline.org/courses/g175/fig4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696"/>
            <a:ext cx="4716016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2758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Seismic waves travel through the earth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6018" name="Picture 2" descr="http://www.physicalgeography.net/fundamentals/images/epicenter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484784"/>
            <a:ext cx="8424936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are earthquakes measured?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683150"/>
          </a:xfrm>
        </p:spPr>
        <p:txBody>
          <a:bodyPr/>
          <a:lstStyle/>
          <a:p>
            <a:r>
              <a:rPr lang="en-GB" dirty="0" smtClean="0"/>
              <a:t>Seismologists</a:t>
            </a:r>
          </a:p>
          <a:p>
            <a:endParaRPr lang="en-GB" dirty="0" smtClean="0"/>
          </a:p>
          <a:p>
            <a:r>
              <a:rPr lang="en-GB" dirty="0" smtClean="0"/>
              <a:t>Seismometers			Richter scale</a:t>
            </a:r>
            <a:endParaRPr lang="en-GB" dirty="0"/>
          </a:p>
        </p:txBody>
      </p:sp>
      <p:pic>
        <p:nvPicPr>
          <p:cNvPr id="87042" name="Picture 2" descr="https://encrypted-tbn1.gstatic.com/images?q=tbn:ANd9GcS3cP-sKaoxixAf_kRaSO5dLc4P0wV1jLmLgpQKO-h4mc8ZJLK2H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589240"/>
            <a:ext cx="2808312" cy="1013098"/>
          </a:xfrm>
          <a:prstGeom prst="rect">
            <a:avLst/>
          </a:prstGeom>
          <a:noFill/>
        </p:spPr>
      </p:pic>
      <p:pic>
        <p:nvPicPr>
          <p:cNvPr id="87044" name="Picture 4" descr="http://www.colorado.edu/physics/phys2900/homepages/Marianne.Hogan/seismograph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284984"/>
            <a:ext cx="2771800" cy="2088894"/>
          </a:xfrm>
          <a:prstGeom prst="rect">
            <a:avLst/>
          </a:prstGeom>
          <a:noFill/>
        </p:spPr>
      </p:pic>
      <p:pic>
        <p:nvPicPr>
          <p:cNvPr id="87046" name="Picture 6" descr="https://encrypted-tbn1.gstatic.com/images?q=tbn:ANd9GcTUBpFxfUSXhwElycjGQwxzobu8j5YjDlpSfbA83uX1uq8ltLza0Q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07904" y="4000500"/>
            <a:ext cx="5436096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		TSUNAMIS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938734"/>
          </a:xfrm>
        </p:spPr>
        <p:txBody>
          <a:bodyPr/>
          <a:lstStyle/>
          <a:p>
            <a:r>
              <a:rPr lang="en-GB" dirty="0" smtClean="0"/>
              <a:t>WHAT IS A TSUNAMI??????????????</a:t>
            </a:r>
            <a:endParaRPr lang="en-GB" dirty="0"/>
          </a:p>
        </p:txBody>
      </p:sp>
      <p:sp>
        <p:nvSpPr>
          <p:cNvPr id="88066" name="AutoShape 2" descr="data:image/jpeg;base64,/9j/4AAQSkZJRgABAQAAAQABAAD/2wCEAAkGBxQTEhUUExQWFhUXGBoaGBgXGBwcIBobGBwbGBwcHBshHCggGhwnHhwcITEhJSkrLi4uGR8zODMsNygtLisBCgoKDg0OGRAQGiwlHCQsLCwsLCwsLCwsLCwsLCwsLCwsLCwsLCwsLCwsLCwsLCwsLC4sLC0sLCwsLCwsKywsLP/AABEIALcBEwMBIgACEQEDEQH/xAAcAAACAgMBAQAAAAAAAAAAAAAEBQMGAAECBwj/xABCEAABAgQEAwYFAwMDAgQHAAABAhEAAyExBBJBUQVhcRMigZGh8AYyscHRQlLhFCPxFWJygpIHM8LSFiRDU6Ky8v/EABkBAQEBAQEBAAAAAAAAAAAAAAABAgMEBf/EACgRAQACAQQCAQQBBQAAAAAAAAABEQIDEiExQVEEE2FxofAUkbHR8f/aAAwDAQACEQMRAD8AQypKCQmiXq/u/SvpBZwaXrMTo9DR+bbe7QxxOFStKlOUOkkLDKI/VmAAryqfGMwaJLrUkulw7hglQZLh6gsXq7kCPLp6mOfT1aunlh3RWeGtZR8QNfKNjhpZgR0bx3iwTOEhYCpUxGWzEnMFh3SSAwZmvdtxEM3ArTdg12L1v9GjrThcwVjCTAaEW3OsdpmzUXAUNWNQOTw64fhwoZlFISNCalq22YisMMXgJahQBwFKZBDsyQxdVSC5pzpvKLkjl8bdGUzCNisMXGlTytyEEp+IAlRKA5YNVw+/j9oj4l8JSyx/uKUSLAgAB3Orn2YXD4ZyO2c7irhmNBloW+ohEZz1KTERFrTI+LZpAqAel/zBkziM1YcrIB0FB6VhJw/4fIAWVpSGBZZVZte7SnlB2NxpknLlT3Q5Ic0pWo8LR309XLGKzc504nmG1oerkmOEyi9aw4kYlTJBSCFgFLkJaxqC+8F4NI7QFm5pSTlNI6x8n7MzowroAjMg0i3K4Oh3CUq5DfwgRUmWB8iPL+Y3GraTjCvygSWAvA2ZlNFrw0lJNEp8EiOVhKSxSlx/tEajU5YnHyra00jSUk2iy9uBp6Rn9YPf+Yn1CYI5cmJxJJHynyht/XD2f5jaOINt78Ym9aJJmAWbJPkY2jhsz9ivIw7VxR7qUP8Ajl87feIFzgW787/vHr3X9Yn1J9GyAKeFTGqg+Mcnhir0AF6iDkdm7qzq/wCS/wCBHXZSXdl+YI9Yk6mRtLTwomykVsCb+lOhaBjgTfMkCxJUA3vfSG82RLLMV03A2I+5gbEcMQtOV6AEAMGq+7vfV4TqZeyMZkvmyXAy992IyuQc1qgNVj5GJMJhQWJdi1gaPqAwJbkGg9WDOVKUzcuUBNiqg6qvzgdfBCWJxKncKfKBq7UIPKptzi/UmcKupNk7+uPyK7OT+8Jyitbl9r26wKuUAMxXLAB3cn/pDmODwMgkidLL1YoH3J9iOJnB5hstA5pSAfO8comerl0rzTj+pBHccqrRvCxL+kb7CYp2MsHTOpnvYMXrHQ4SpL98MQQfmJ8HW3NiDG0YCcC/ahXIhvURq/uzU+v24x2GmJD5Dk1Kcp8i4o+7QPLwyFhkrLmoCkklxsHc+EaxfCp61BRWhQtlKiQdqZaMag35xOnh841K0OWcgqFrAAAEAO7PUxm59tdxHH8/RfPnFKiFrZQuCkbOLqBtGRJN+GpyiT/UJD6dmo+pW5jIb8l2YlclZIQFApCypDUowKmuzEJ9Yzh+FEpQMuY4IZ8ups7dSPdTJ2Ak0+cd4KpWocUJelTTYiJhKlpHdSpwRlF6XqQ+7+ceLRx2Y9PXr6n1Mi3EY2qahaSxUAkBiS5ep716wZhMVLN0AUrqPowp94rvEJ4QtYAsS5tbTWOeHY/MNiWv6C3pG6mGJyvlcsB2aroSNqIpyt7aA1TZwWRKmZNkpRKd2BYEouWF4GwuKIBJABZ8x90in4n4jUrEDKtSf7jMD8yQqqjtTYPzEdcO7npy1IuOO3qXCVz0lRmz8zJciYhByixYICa11e0N144gAkZgf0hL5qWBNE795ninYCVNKwc2R6ipJAPUkPD2YC9VVa5JrHScYym/DnjcRVusQhy6UqSlSWIUAd3pbbVohxKncKlkhSUhShlHykEfqB+ZtNBvHQGwcjVLj1yl4kTZlKPnbyEJwaiadTMTiErTlSgioJWA+rZSFNs7jyaDzNmm58H+zwAUA2WXG7fd46ylvmtu/wBoRjRdilSQojOHy2BILPqzesdqQTpet4CE9Y+UpIp+o1840rEKJbudCsez6RfuyOlzJqD/AGkJL0Od6Waw6xBPKlK7wSFMCQDSuwIfQjweA5ksKLlJ6gkfcRLKQlJJSkglnLCo83aJzdlRSRi38RoIPsR0qYnX/wDQfe0SdoCwDP8A8Uxq02osh2Hr+I4UscvMfSCA+jcqRpSVX02Af7iFlICrYj0jM/P1ESJml2ZhzaOJqybH1/gwsptIJsY0X3jtKbBQfy/EZMQDZJp6faFlI3VaNnNpSNqSWo45n+I57Yaqc/8AEn7wSmu0Ysb+P3jYWdq8z/MYJ41WkeY9D9I6llIstDcm/MFbQs7kn0+sbC1t/MdLmHKCGI3cMfWNCYtu8lvo3Vw/lEHAJ1f/ALh+Y2CdffrGFhXK77f/ANRyFf7C3NiPrApoLOvhV42VkVNfKOe0ajK8B+BSO0ZR/n+YDQWf3Dz/AJjI2o8leBP5jIXA8zCe+VdoVd8JyJW5BIJ7yqgChAIzW0ixcMx5EoJmBKnKgS9K122I8oj4hwx+85lgWIOUDq7B9vBoElYRSjm7ULl5QAEkZiRqo2GmpN49nzPnY/Iw2ba/n4cND406WW7d4A/E2EzLdNHQC4JDkMal9bUpWBcLgQg4cpUS4PaP+hQJBFLBmIeHuKAKUMCaEB6fKWq490jiSlQNCmgdhevjTzj51PZaTKFApJoBs32cmKfx3hipahMkkka5QxTWh/mLhLxYzgKSe8L6PyEEz+HJKWKXGjj7RYRSeC/EExFTXcm9LDp/O8WOX8WF0jlU0J17o0Dan2eMXwKWok/KTVqaWNNIS4/gU13QQUt7o1BG4lKWeX8U5iAClRLXsLeZ2EWXDYUkBZWHpal9KFrdfCPI5iJko/KQzEljuLb7Rd5Hx/h0SwAiepTBwEgC26lDWlo647Zx57cct++K6r9nONnCVOyk3QCnQk5iLjRhcRKjGDMUpWmjOGNOpysDHnnxN8Yqnd6ShUrKACpWUmpUQGykPV3qQ3MxnGOLrGIABoRKUOYUhCn9WiZzjcV6bxifL0hWGGYrSmWTdwE5jzJcGJv60pDM41ZJH0JBjz7B/ERHeUruh2BNyNWt4wYn46UwZIbQE6bnbprGGl6OPBFh0ykfdo4VidBL/wC0EeZ0isSvjBQDrWl2chIAYc7n34RHwj4uXiFnuIEpJYrWovuGDN6iAsszGBNWUoVcNmZvF/IGOpXEkF1BBS2qpZB8AUOfB4Gl8YQdUgc6QUMZKVqK6t+TAG9o7fM2+Uj7R0ZjD5ln3ygEzUaLA6JA9XeOziFB8pCtnp65oCYzy5cK5EIJ9SI2VG9W5uPQJNYDWucr5fIkH1Yn6RzkW/yofXWmurQE5UX+QjlmU3i6BHeVIukPTZ/F4FmKNXSkE7EDYb/SIpsg7eYJ+ihEB66EEJDjY1fXV4jnYtT0fR7fdUASQf1pLaDKlLc3VNMGowqTVIJ6qR10UYFJUzXAZSCRd6P5xtSiR8oZ9CfqmBS3yk0sKA/xaI14JvlmNyG2lAoCCCjJBskp/wCpj6fmJpRUC4mTSOSyfTM31hUZATUK72ucEf8A5VPi8TScSr9RATvT6kF4pRiqYQ79oRu6j9n8ngJctPzZ1eOd/sfYjnB4okqyTEtcuWHnmYU5R2riCQWM5JOrL031gOCpJDG+5Uoc3Yn6RIjDi5KTo7q9HNI2Man9+YN7raIZPEUI7ySqtyFC7t4+UChIkbL9V/mNxKeOzD8pDaMr81jIAOf8PhI/SQf3KykEsAxav18Ygw/CEEEOhTbLmKOl+8fRoJ4BMdARmkLn/MwUgrIBrQPZ6eEMsUkqGZTJAHzJV3gLm1ABtXwjk2rGJwylIICR3SQLuzbEmrteF0vAHKKmur16HMXH8RbZ8pK8mZ5odjmADkVFOoJtWOZyEB1ZEsNgigbo7eMBWJMgoS4NS4CwSR1Z2T4xqaleVwpRJt3m+0G43iMkMAvOTfKHLjahp501hNisaCSMpzN8pop2f+bQUeJJWkhYGb9KQCSpQqkBqmoFob4jgpTLBWUy1MwQS6tBUPS/WFKMZiRJlpwktOHKkjtpqkkzVGxZatDfRuVoAlp7DESkzZkwqWtwCyswUC5JcM5L6mlmrE5s4oTNmBIAyu9vyXiOdhJa6KSC7VADvyU1IRniE1KFAlS1JUQFdmoWLCzwFPxWMWQyrMflNNXNIqHMz4WkhaAQrLfKag8iRv8AYRLxr4ZTMnBaVpSAgIAy/LlDD0AbpEfw5xZEqdmxkwBLEsQS7JcFQ/SKHRqVMXpUvDYlImSlpy0ZaFBnzd5xbQ0oQxjUWjy/H8CAdvlFzcv+33vCTEoKS1e6XV1Oj7j3y9WxOFSCwKVC4IBDt119uYUzuFy1khaQH2Pr1havLcSpR1+auXkGZ+X1g/BcSUlISnQE9VHX36RY+K/Cyf8A6Zq7MQbb7k8qaQoxPw8sBTA9SzN76RbGYPipJdZLCvtoOHHXUa2Zh75fWAcDwguQ3/dtqwtAnFuDzEuUvl/O3j9IWlLBguOEls9TYigatfe4hqr4hShIytyeprq3vePNETFJUos4+gHjQV3jsSipIUpdVD5Q7tppR77sRFsp6hh/i05SVLyoFHJ+b7DZh52jmX8ZpW7JZO5ca0Y1ryAJjzPGZjkSRQCjtTctDLh8+xVRKbD6+PPnCynpuG4mqYHfINCVbbBh9fCGQmJIYza6s79KEe9o89GNLAuzCgToPzEa+JqbunKQLg2rXx3PLWCU9JVMSDRKxb9R+jlUcLx6lDKCNjlSVaUN3THnqMf2YJYqp+o+vLygvAcTN1XZ61CRyD1NhAXuRIC/mUXGxLD1B84LmSZcsVW2719K+xFGkfEynYUQNy3jlFL6PBCviKWVVI00qTyL06QoWvsJZqAFPqkZadcwiRMiWB8wHIrL1tUrq8VscWlqYrQjcZ6n8PEkri6bpAAAY2F6kC4J5VhS2cqwSQXKHr/9xv8A1RMgSxZEsNupJ/P1hf8A6qhTiWXVrnNL7gv5DWJkcYlEMtCeRzBXoEwBEydLI7yEKr+1JH3EbMxJbLlHJx9oHxOLkkHKEdVEgDrp6wjxXEpKSc0yU+wnAO9KOu3hAWL+lT+0HmS//qjIRISCAXvtMSfvGQRW+I/CU0TErk4mWVJ73/mAKATUkZVEgi9tIv8AheKTkYf/AObIUoFKUzUJUcxUWAWClKT/AMx4veE+G46oZyZ0pCikJSiWpMwUzOVLKlBJZRuprWAjfFUZcIn+6rsVqeWQM6Skd5VZaCHzOXLDu+Xn3zXEPrf0mjjnEZZxV+/79R/trD8dE5OZgA6rggklxVIURTkRSAf65YBY5gopSBtmIANbhy/nFKxvHuzUuWhyTMUqxGUKLgEHUCOsPxcTCEuQQQXF6dPrHR8yeJemYaTRs2Qm+VIBPixN3jqVgkhQ/sqUbGYoguN2cv5CKxwH4oEtRQsvz9KxYzxOaZa5pWlKEAqZqkJ2c/aCGUrDpykDKVCjA1G1yQ7a8zFex/CEJnIWsy+0BKku5UUvQBifMxLifimWmWFpUhiNaqetxQizuwEKFcZStSFd64JdTAF3YBN7wBE6SZk1SQsMFKdwokOXIDZWpSh111Fm8LkS3VMRMUdA5fYFQSCkFt6nYw4xZnORLAH+480g0oXAew1feAU9p+pSks/ebs08wKgnxgFaMCClc4ISFlJABKs3ilRykeFfCJeBT5qAkGWUoq6ZaQkF7sAAxcuC38nlZlAqWoMbEDlYFnV0eF2HxasxMsE0AClJLc6lgTpt1hYacZn9qhOWT2aUl88wuotupgEjkkAWvAEnGUS0wW+3Mu0cz5pmracsFQezDZz3asftC84eWkESwgE1dNXDuKmwO43gLFJxKTSYQCSwO/NvvHbJQopyqCgAe8FAEKDgpcMpPMOIqeLw0wVWmYXsAT4M19doZYLiWLImpmjtErQpIEzK6FEjvpNwwfW5DbQDbtAzmp2FYiWkEWFdPesL5iQmi1WrRtSauBz5ViESXVlTPUxsHV6gnSChOK8GlTFJplUKEoQS4dwDzpeAcf8ADM6WkqlKzEkOqgI6bDpFvRgyyWmqcXZtOWscTlsQl6sanX7QtHmaMDOllSspVlNWBUOpMHSzTtJjkcqOdBF2zofs84Kj+7YvTbSIp/A5c3KbMLC3gNItimHFFZdgALHX8eETlRFKuLjc8+WviYskzgAluxCX1ylXpCxfDlZilywuQOp9iLYXT5zh60clzU7W845XOIQC5q1A1hbT28EYyUo0Yhy23W1PKIv6aoD0Ar1/MUQyFTCS5F76jVmZiedoPTMyMB1O3OtyY4w+EK1CXKAqb9Ku+3htDI/Dk0vmWgU0dXhanWFhHjMetRYF6knrb8xxh+KuWsRQtqBuze/Qji3CpsosoNqOjaHWEciWXsSPtt0haLrheMBATms1r+pqfdYKk/E0xR7qghI2b62tc6fSkJnFSi5+zDr7tBInBsoNGDjlcDzqw2ilLfM+LFVynxI+g08XPSOJPxApRrlr+4AkjexDeEVEzaBrc/xs8bVNoRAXYfEA/dM/6SQPBmHoI3FORMS1SX6D7xkEW5KpKSAZiHP6QQT5CvsQZ8WLH+igyVgiRP0IIAmZkkecz6RXpeFShaFpJJQxSCbFiLbtrFunY+TPwP8ATTCtloCSQHy5DQuf+PmDzjzb4mXrywnGLeT8eJE/Oa9qiVNf/mhKjuxBceEcJS3eB8R9X8hSLDx74WWez/ughEsIGcFLBLnc0rC5HC8oAULUOU1I6x1ieHHPnKZQysUtagx71BT3WPS/hLFqUgypikluT+dYqfDuDy0qfvJNCKZn5NvF64AiTmcOJjAqevKwMJYNx8OSlt2iEqAs4FDypfm8FrwMiWADLlh7OE1en8REjEv3QVO9SUig5OX8TrG58u36nFSpyN7gADWAjTSqMuatHckB2CU20iuY2R/UOJ8taSzB62NdGDO9BqIa46bLSh8zAfKEZdBmdy9AdKjlCKZ8TpUUhGZT0zJfl8wB5XbeBBhw3gcsJuru0SVFIJ0s7nxbyERYziCXMopzsHzZQA5oBQ0POIlT1zFgJTloygkUaoBNbfWJ5uCXmSVobRPfSkFqh2dSmA8PURaCSuHhaSBLCM27A01erhqwtxUrsv8AyyKAVynU0ADb/wCNYsM/hK1JKlKTl/UEd46UDAF2a9awHhuDpShpKphSBUzD3fAqTbcPFQsw+PUvuqOVhVQFHG9W1s38SLxYApQk0cvQa5aMHOj3jrEYNRIClIdyxSHBA0AvSlaeFoim4CYAwu1yKmrM7k6bwUl4nKWr5gutQSKdHBsH/wAR3KMxEtkJUQCXIB5PDMoUm6q2t9NIFmBOarsxBIJ8unTlBHGC4nMT3ikZmokm+5NKf5iXifFScilABWnIPEMzDoQyqjbMQOQ1fk/PnCrKSTm8Ks41rrWChcXxIlTGlTUAOmmtWYv6Q+4DxtQW2V028Sd3iuYnDhKM5uToasXvtBnByQAsjuvTf3S8B6BMxAUQI1ipiUpqAremloqBxU247tXJNqaXr4QHxHjSivK5JF9KG45+e14ErRMkgnugEdS/8QJiuAKI7lr3c1iTguO7ReTQJc/T7+kPUzEJsa7wtAHBeDiVU3ZobSZANY2hYNBBEmWBYwUHi5KFjKtAUjUF/RqxW+K/BKFTO7N7OUQGFVHnra0W5KBrAmNzKWAkXpbSFiqTPgzDgMibNcByTlIJ6NQeMVLiWFVKmqlmyTXm9QeZN49Qm8LmKIKlBIH7alTix05xX/iD4aWZpWFZgW0s1GNKNSvKLEopyVGpI6CzAamlIiClEPd6dA/vziwJ4QwIrzI36xyvheSm/wBTrGgkUovb35xkHHAjXN6fzGoC6I4Gt6AVuVFiPAAv5iHXD+F5ZMyW57+WwFGVmodAWAIq9fB8iQNokCDpTpHmjGIdstTLLtVuJ8BVMlZAQGZnpUFwXY1/AirTvhfFoUwTnBr3S7NHqpl7+sY7WvG4mmJeWdhi0imHWnKwzFNevIdH+8DK42oFlE5jpS27iPWZqs6SGD1cR5X8W/DwkHtJaAhAoWJ9Pp4xqJtmTDAcWWoMFXDX8OsE8Yx/ZykonzTUOJaSFFQNHUQk05P/ABQMHxHIVKA/SR46QrxuNVMWpRN2oOQYfSLSPWcLicJiOyCkqZBOWny90A/SHasBh5SFLkosCRlZyfE9Y8hRxEpSnKWfTQ9dr+kWbgPxGCpImPlSoEuWukg6WDjyfSiYWFq4fi5iiVpOVKgC2Wtmu1WAFANCdWh1L4omZ3VUzAjMKkg+9vSFuAwrS05kOvswDmJUxYUysUgW8B5Syv7SCVICizJSitQNWNaUZvzEJGIWEHMEICQWbKkEau70F6NE2I4mgpIGoa48DtoavFel8eZfZmRMA/Vn7wIFGSw8rczBc+chKe0KeylhJZgxFv25jW9aVioFxeGQqbRWVYZ0gt0AYh/fOMnSiAxTl63bd9PN4E7dQmZJHZdmGJWFAkkswPfzDqHetmjuXxuWU6qD5XDLBOZnq3hAYhKAB36k/qDsPp6fiI8dw1BrLLEPZlObUNK9DHa8SkAlADBnK2FTStAx8PGF/wDfDLXkItlIGU9HDNau7NALsXIWn5ZZJFiS4qz0p08vACYiYTlWkAPoOh/cev8AmLGllhSswQLEpLmgehFwNutod4qVJMiQoAzU1DlkZwyczsXd6ggvc1tAUzCYBKmTmoTZvCj1Jh1iuGpkpCVlBKgUpBWSxSC4KUgMatRSrBoIncTmIICUSpMsEEplJ76wmpSVl1EMDX2IONccK3SZcqS4YFS8ysrVYJD7U5CPofC0scp3ZxG2PMzX/XDXzmIqO0MmapsstKglwAW7Oj0dqqHcWWOb5S4OlD4pMK58xTguo2L6tFu4px6UxCBOmKNlrUJYDlyQhPU/MTc3imzZBBJrUks93PhGvm62lnEY6dcX0mhhlEzORpwrEFKwrMcpLEg+NRp9OsW3B8QSbClrx57InlNgoOGNKXr11hvgUr0DJ6nzY2j5z0LyvigSbU6xJhOI5ielorM2d3K1IAtsaO8cJxgSQ1tSTEF3Ti9467QkOnz5aRWMLxMFnqNfbH35R3IkzsImZOw04rWoZcqiBlF1LMs0WoNlFKd4sdAacQ4gtCqEaRtHFAqhZta69YVyfiRK5WfGSQhQOUKl5gV1qchdm1LkPYRPiJSTLTMkrStKh8oLKS+6YDc1aSTlFzVgA/vpAk/DlQLeoqPCNIofvBCJh3hYHRwwkXSPGMg8Eaj1EZFspeXPSNKBaIpc3eJhWOETfTpPDlMyJQhx9HpEMxP8QTJmgjmLiJEe1tEqW12G3+IW8X4T/VJyFQS9wUkv0qGhriUlnGlfDaOSqzDxH+ITM4zxBEW814r/AOHWRy6lNZCBVXjUJHNjAKv/AA9msDSXLPMFXQnfy6R7AlWcMoMffrA5/tu7FBuDYjeN7p8M1Hl4/jPhHIgpSAQ71Jemr+xCnA8Pmypm6DRVLXIzD8R7NxPhYKc8vvJ1GqeR3iv8SwAEpRS5U1BS94zOrERbUYXKb4VxqJ0oZVFTBiKXdwQL3+ohvg8KxKj3ATuzvS1GJ1vpFWwnBf6c9qgMFXNgD/u1Te4pvzeqxK1oCFSgTSoUWLXqO8HD231jpjnGUXDE4zB3Lkp2fx/NRCrjk2Yl8sjOlN0sCVU0DlvrW0Q/6pOlBSihOV9WSEiw1sN7l/AA/wDx1L+VGWbNuQjMRetSSQNdWeNMlmPxjy0pRh+wJV3ipOZxU6VFXLnYxJhOBpWFsUlJJGUBQ7wub7+Gohxxef28rKxQVMQSdR3hYWo56MYQIwKpTLXNUkEjugqobADKG3pX0gOcKj+mWUqVQFwxBIernR/AWd9IMJRMOZAGZIohSSlmICv1Bw1flHWOuDJkd7NKzlRBcoDAlrFR39d9GuPw8rKcroZLEuaM51UwJoHpoICvcRkqVMUpMtRY5e6fl5lLNtuGFIJ45iVpweFcCqlZh8tsrNUdWML1Y+aFZpS0ZXY0SX0FS6vRvWD+MqUvASFnLMLzCVaO9CPL0iwir8Rx5UxDBtPvT8wmlz1qJcE6U23hqqUo925UaG4d96M96wJxCXMlqGVYIFmIqfd2OvhBQ3ZqCSp3Dh2NRq0cSpndcimm7P7ryjSVLc5e8C7s7f4rEXakGqH9PSAN7TIAoEAtQGw8ywMRKxa1Gp6sPGvveI5M+YslKk6Wb3WNIlBJPzEtbbkYCfDTe+C5A3HveGBTQkVGv5/xC5OIZIpQUDn1tBJxjMCRtQPATCZb/HlDPD4zMGJI5A+nSK1Ox3T343giRjxoepMA6xpSAolt7QhVxTkQ3y9NuUQ4viDwtmTXgGqeLrKu6fDXreGkjjRZlO41OtIqqHJcCJ+2L1+g25woWhXGD+71jUVEz1cvIRkKH0aSI47TmST5QEvjUqdMmGXmlzitxJWKqI+fs6d7Utd3uI5mzVJUxSynYgltHBbpHnnTmOm98eTRMd5mrtCv+pUBX0p9ftEiMSPf5Mb2s7jNWJTRquaML0e9tIzOdm6/j+YUTpoBBBLuPV0/eDJU9Q0pz/iEzEdkXKcrar+VICm8ZldqZa2TYEkiuYODWp2uY4n8SUCRlFvCPL/jnHkz8yFsoyxVJ/aVA1Hh5CLxPREe3ruGxJlhJAukPsaR3NwiJgzywxuU7dIB4Jj0zJMsEUKEt0anSjQUkFCnB6HflHOYvmO3TGa7QLlqIygitPZtAv8Ao8zDLKFDuXZ3yvqncaNpDmZhhMGZBZf6k7wNNxM1QeYSQkhIcBxS1nNtYYbamuJMr8l89Kg3c7RO4KfMuQ+1ISYmbkW6JIyhnASEl/EijUsb0ixg6huYNj+Dz89xHiJKFindUNdRyMdYliYJMFxlU1RT2SEguxJ7xZwwAF/sIJ/olzU5fkCnAygihGuarsLp6Qvx3DFk/rcDuqSzFrONt2GsCzlYuUAQtfdFQ2YV3ck+jchFQwPAZwSoGcotZIuCBWt7UY01gIYeUkmTNUsrYElSgkDlmHzNSwvB/C/iAkZSgldnKjm/2u1SHOrfczYnESJiCJqQ2YfLcl9QA4Y30Y1LRUBj4cCSTKllgCF975nF0hq35WMT47hxVhZKDLIZahlQc2VzQ5qN1Y3s0CzsRNQf7KFdmaJZRoGevdzX2Juo7Q3Rj0iRLMwFWdak15ZnJYijDpURYRSsRhZiFKKFGWu7t3SCwZ2qaDTapYwNiOEz5j9wrLF0kjuvpfcuxb0izYjgBmTCRPmp6EFITszOGPQ7RtfDpkpNFqUAcxcJNN7hRsHq9xekRSJPw2qUjMpkpuAUp+Y6FncX006tvDYCVMQvMUJVvmSTpejeW8WZE+WUALUQW0GYqDMXBrT6pEAz5EiXLJly0KLPYoSol9ah9CLOKNYBVT8OTJagQojkQxI6h621Po0RK4GQFTFKCg2YsS9db1EWdUhUwoLnuh2WDTcsmiqMxPShgXj6wEvmDq1IYGxoHOuhL1gKRihSiVAXBJ+0L6w5xhUXIBLfMA5ry5QDOn1FG0Pv8xQHNSXrfrHcmUpRYPGlgHRuUFSZ2VLC/Qf5ijS8EQ2vOA5qGLQUZ7gua6e/d4GUp4DuUpg4p7tHK5v+YwgmnjECktASlT/4jUcVjID6dwM/CpWZcn+nStNSlBRmG7gd7XXfnFYxvEFTJ04kfJNygmjhDDxDRXZfDQ0ogdhkFS6QokhmBTU61JerM0N8PkSnKkKJb5jQcjzjlOUR0VcUayZJJ5+NIJTIQPmUA3OFpnTVBnyjl+YyXhA7kknc1+sc535eabioG4jEADupD0Y+or4aPAk+YtRLMPM/49YmCQNBGiIkaceeWpy9Af6LNRZJDvW3lAc34NlzVd58tSw2LUHvWHYpFoQE4uU6GRPliwoCPwfQ01jcYxHSXJVwvhSJKEpS5ADAkkkeJr72gqYkMxr75xFh52ZwaEGo2MSKDhjeJSgVLUggpPQwzBGIlKA7qwUk7FgoD6+ECKGh9Y5kJKUzWJ+VJB6LT+YTjfMdkTXHgItJSWIYiNX6+/McvpeGiJiZ4yq7swWO/vaFc+SpCmUK+7Rcc74nsnGuY6SoWD3VDpsfH39zHOkNcOn3cRyn370MSInEXLp3OnX826RrpksmcJlkuEJvUWHhEa+HMXCRemvXSg/EOJsjUeURJMatmguI4WUpHaJIJDNViORFCOjRxjuHheHShJbvEgqLFzmVyN9KQ6wmMKRlIC5ZuhVuoP6TzEan4MTAoSUqUkEKYtmFC45sdosJMKrw0rkhMs94D9jMb0O9xWlrmog+akqTlNn11AqHHWO1oaOQuAXp4YASc6mN00A8wAdTrqYJlYVFimnNTgtuCCCesFODHCkNAdS8MgVShIOwtaps7vFM+JpfezZwTZQIFHqBQ3P+Yt4mNC3iHDJa1ZjLCib3HjS8FUGUvJVFN3PzDZzpT3WOD2a2CkAGpcPTqRTaG/GuDpls9i/dqpgdgbDX28Lv9KWe8lLpGxAD838/CKiGfwcZSpJAIA7oJqamnNtN4Vz0FLFQNaVEOUSlNlCiQlrBi19Hpf7RxiMAslily7P4OLvXxgEY/abct4hVKaHn9CVJOwYhq7j+ICMsVqkjZ6jTX6QAQoaUjo1Z/YiZYS1AQT7aISG6xRoJTq/pGRsmMgPZpGDA6+vneCUJAjRMdyVsQWBYgsbFtDuI5U2lkoUoshJUdkgn6QbK4Ys1UQkal38yO6k8lKTDbHY8TUDsAwBZRUlIQHqEgGhVyCSdoFRwlUw/3JynAd1pLAf9SgoDnlAi0iCRg5KlZe1ytUqUQx5DR/FUa/pzlUZUnMhLjtFOpwKEpsPQkQTwbFYeUVJX3nHzFHJikXUQRyFoM4JiVkzE4cS8iT3Qpwz2JuS4DFzppaKK5MkqT8ySkkP3gRTxibBYpUpYWk1HkRqDyMbnYdiorUlJqcoOYk7UdvEwMIirTxHDiej+pkfN+tOtL+I9Qx6rpEwKFIg4LxMyFvdJoobjccxE/FZ0rtc0g91VVBiADyf35xJghJlfrHeHHzA6oV6B/tE+GkLUKChYuae/CGEnhYFVFzWgpenXyjNSszCqzZJSXD8oPk4lM4ZJnzfpV71+sWaVKSkEZR5XHPfxaKzxbhKkPMSAUuSUpfug7bj6NDLCMvyuOVAMVhjLLGxsdDEQVDHBYkTElEwZgA+bYDfpvAeLwhlndOh+xjGOc3ty7/ys48Xj04lLy2qP2/8At/8Ab5bRKQFhx5+/pAxiFeIILhn159efP6x0YElxf/MTy5rBwSCCC40vEMjGIXQEPqk3HvcRolnHT7xYlJgxVMlzqTGQvSYBQ/8AMfcQt4jw1cssoXsRUEcjrG3gzCcQKBkUM8s3Qr6pP6TGkI1JaOkzN4dYrhYWCuQSsXKD86fD9Q5iEsyW0BtQeIVAiMdo7Ex4oHnoCwxA5OHgfEcNlzElKgwZu6APtBq5b2iFTwEOH+FpclLhDZ091V35g2+8KsXwYGod7MWLgOKU91ixYXGqRQVSq4NQeo353joIlz1FCWSp82RViD+1R5vQ+dngpf8ApSw4GXLYOWq/jpWsKuIcHTdmGpFvL8RfMdw8oUUKTlo7EbEeljAQS+mpJfSKU8yVhiFZQ/MmgAGvVgTAi5lTRhttHp+I4fLmAgpalWLc/tCbE/CaT8pBHkfwzRbRRwoc4yLRN+Ey9Hbw+8ZCx6S8bKo1GRGpHYbiS0oyBRCXJZJav/IV8HhglH9sGYlpZt3mSTvlSCpSualPGRkQTTOylNmlISSKZgpZP/TnKfNXhEQ4+pIyywEj/in0SkBPnmjIyAW4rFrmF1qKlWroOWgHSNSJSlkJSHJsP8xkZBTzB/DSixmKbkmp87D1h5hOFypfyoBI1NT5m3hGRkGRQma+/wA/SNEn37+pjcZGVRq+np76RyFuK6+oPveMjIjRVieG5FqmIcDKoqAunV06eHLnAgnBiFAFOUEjTKSwUBs5Dp00pQZGQyxjKKkxmYngvx2DyVFUE66fmAFJEZGRy0cpyx5a1IiMuAGKwoJra4Lsx8KxuTxgBYTNUQVKKUqZ+YB1q5Hk8ZGRuca5S7Nlggsb7RiVPGRkaiUlJKmlJCkkgixEMc8vEMFjJNNAtIoo/wC4b8xGRkaZJeJ4BUpZSq/I6biACIyMjSM7SJHeNRkANiEkWsfreBs4CgrenmR92HjGRkCB2J4orsxm7wRZ7jcA3AoKW5RnD+GZ5ToOYh8wN0gAV2VcWOoptuMiSoKfh2bY/wCYFmTMqmNvbe+kZGRUddsdoyMjII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790700"/>
            <a:ext cx="5629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8068" name="AutoShape 4" descr="data:image/jpeg;base64,/9j/4AAQSkZJRgABAQAAAQABAAD/2wCEAAkGBxQTEhUUExQWFhUXGBoaGBgXGBwcIBobGBwbGBwcHBshHCggGhwnHhwcITEhJSkrLi4uGR8zODMsNygtLisBCgoKDg0OGRAQGiwlHCQsLCwsLCwsLCwsLCwsLCwsLCwsLCwsLCwsLCwsLCwsLCwsLC4sLC0sLCwsLCwsKywsLP/AABEIALcBEwMBIgACEQEDEQH/xAAcAAACAgMBAQAAAAAAAAAAAAAEBQMGAAECBwj/xABCEAABAgQEAwYFAwMDAgQHAAABAhEAAyExBBJBUQVhcRMigZGh8AYyscHRQlLhFCPxFWJygpIHM8LSFiRDU6Ky8v/EABkBAQEBAQEBAAAAAAAAAAAAAAABAgMEBf/EACgRAQACAQQCAQQBBQAAAAAAAAABEQIDEiExQVEEE2FxofAUkbHR8f/aAAwDAQACEQMRAD8AQypKCQmiXq/u/SvpBZwaXrMTo9DR+bbe7QxxOFStKlOUOkkLDKI/VmAAryqfGMwaJLrUkulw7hglQZLh6gsXq7kCPLp6mOfT1aunlh3RWeGtZR8QNfKNjhpZgR0bx3iwTOEhYCpUxGWzEnMFh3SSAwZmvdtxEM3ArTdg12L1v9GjrThcwVjCTAaEW3OsdpmzUXAUNWNQOTw64fhwoZlFISNCalq22YisMMXgJahQBwFKZBDsyQxdVSC5pzpvKLkjl8bdGUzCNisMXGlTytyEEp+IAlRKA5YNVw+/j9oj4l8JSyx/uKUSLAgAB3Orn2YXD4ZyO2c7irhmNBloW+ohEZz1KTERFrTI+LZpAqAel/zBkziM1YcrIB0FB6VhJw/4fIAWVpSGBZZVZte7SnlB2NxpknLlT3Q5Ic0pWo8LR309XLGKzc504nmG1oerkmOEyi9aw4kYlTJBSCFgFLkJaxqC+8F4NI7QFm5pSTlNI6x8n7MzowroAjMg0i3K4Oh3CUq5DfwgRUmWB8iPL+Y3GraTjCvygSWAvA2ZlNFrw0lJNEp8EiOVhKSxSlx/tEajU5YnHyra00jSUk2iy9uBp6Rn9YPf+Yn1CYI5cmJxJJHynyht/XD2f5jaOINt78Ym9aJJmAWbJPkY2jhsz9ivIw7VxR7qUP8Ajl87feIFzgW787/vHr3X9Yn1J9GyAKeFTGqg+Mcnhir0AF6iDkdm7qzq/wCS/wCBHXZSXdl+YI9Yk6mRtLTwomykVsCb+lOhaBjgTfMkCxJUA3vfSG82RLLMV03A2I+5gbEcMQtOV6AEAMGq+7vfV4TqZeyMZkvmyXAy992IyuQc1qgNVj5GJMJhQWJdi1gaPqAwJbkGg9WDOVKUzcuUBNiqg6qvzgdfBCWJxKncKfKBq7UIPKptzi/UmcKupNk7+uPyK7OT+8Jyitbl9r26wKuUAMxXLAB3cn/pDmODwMgkidLL1YoH3J9iOJnB5hstA5pSAfO8comerl0rzTj+pBHccqrRvCxL+kb7CYp2MsHTOpnvYMXrHQ4SpL98MQQfmJ8HW3NiDG0YCcC/ahXIhvURq/uzU+v24x2GmJD5Dk1Kcp8i4o+7QPLwyFhkrLmoCkklxsHc+EaxfCp61BRWhQtlKiQdqZaMag35xOnh841K0OWcgqFrAAAEAO7PUxm59tdxHH8/RfPnFKiFrZQuCkbOLqBtGRJN+GpyiT/UJD6dmo+pW5jIb8l2YlclZIQFApCypDUowKmuzEJ9Yzh+FEpQMuY4IZ8ups7dSPdTJ2Ak0+cd4KpWocUJelTTYiJhKlpHdSpwRlF6XqQ+7+ceLRx2Y9PXr6n1Mi3EY2qahaSxUAkBiS5ep716wZhMVLN0AUrqPowp94rvEJ4QtYAsS5tbTWOeHY/MNiWv6C3pG6mGJyvlcsB2aroSNqIpyt7aA1TZwWRKmZNkpRKd2BYEouWF4GwuKIBJABZ8x90in4n4jUrEDKtSf7jMD8yQqqjtTYPzEdcO7npy1IuOO3qXCVz0lRmz8zJciYhByixYICa11e0N144gAkZgf0hL5qWBNE795ninYCVNKwc2R6ipJAPUkPD2YC9VVa5JrHScYym/DnjcRVusQhy6UqSlSWIUAd3pbbVohxKncKlkhSUhShlHykEfqB+ZtNBvHQGwcjVLj1yl4kTZlKPnbyEJwaiadTMTiErTlSgioJWA+rZSFNs7jyaDzNmm58H+zwAUA2WXG7fd46ylvmtu/wBoRjRdilSQojOHy2BILPqzesdqQTpet4CE9Y+UpIp+o1840rEKJbudCsez6RfuyOlzJqD/AGkJL0Od6Waw6xBPKlK7wSFMCQDSuwIfQjweA5ksKLlJ6gkfcRLKQlJJSkglnLCo83aJzdlRSRi38RoIPsR0qYnX/wDQfe0SdoCwDP8A8Uxq02osh2Hr+I4UscvMfSCA+jcqRpSVX02Af7iFlICrYj0jM/P1ESJml2ZhzaOJqybH1/gwsptIJsY0X3jtKbBQfy/EZMQDZJp6faFlI3VaNnNpSNqSWo45n+I57Yaqc/8AEn7wSmu0Ysb+P3jYWdq8z/MYJ41WkeY9D9I6llIstDcm/MFbQs7kn0+sbC1t/MdLmHKCGI3cMfWNCYtu8lvo3Vw/lEHAJ1f/ALh+Y2CdffrGFhXK77f/ANRyFf7C3NiPrApoLOvhV42VkVNfKOe0ajK8B+BSO0ZR/n+YDQWf3Dz/AJjI2o8leBP5jIXA8zCe+VdoVd8JyJW5BIJ7yqgChAIzW0ixcMx5EoJmBKnKgS9K122I8oj4hwx+85lgWIOUDq7B9vBoElYRSjm7ULl5QAEkZiRqo2GmpN49nzPnY/Iw2ba/n4cND406WW7d4A/E2EzLdNHQC4JDkMal9bUpWBcLgQg4cpUS4PaP+hQJBFLBmIeHuKAKUMCaEB6fKWq490jiSlQNCmgdhevjTzj51PZaTKFApJoBs32cmKfx3hipahMkkka5QxTWh/mLhLxYzgKSe8L6PyEEz+HJKWKXGjj7RYRSeC/EExFTXcm9LDp/O8WOX8WF0jlU0J17o0Dan2eMXwKWok/KTVqaWNNIS4/gU13QQUt7o1BG4lKWeX8U5iAClRLXsLeZ2EWXDYUkBZWHpal9KFrdfCPI5iJko/KQzEljuLb7Rd5Hx/h0SwAiepTBwEgC26lDWlo647Zx57cct++K6r9nONnCVOyk3QCnQk5iLjRhcRKjGDMUpWmjOGNOpysDHnnxN8Yqnd6ShUrKACpWUmpUQGykPV3qQ3MxnGOLrGIABoRKUOYUhCn9WiZzjcV6bxifL0hWGGYrSmWTdwE5jzJcGJv60pDM41ZJH0JBjz7B/ERHeUruh2BNyNWt4wYn46UwZIbQE6bnbprGGl6OPBFh0ykfdo4VidBL/wC0EeZ0isSvjBQDrWl2chIAYc7n34RHwj4uXiFnuIEpJYrWovuGDN6iAsszGBNWUoVcNmZvF/IGOpXEkF1BBS2qpZB8AUOfB4Gl8YQdUgc6QUMZKVqK6t+TAG9o7fM2+Uj7R0ZjD5ln3ygEzUaLA6JA9XeOziFB8pCtnp65oCYzy5cK5EIJ9SI2VG9W5uPQJNYDWucr5fIkH1Yn6RzkW/yofXWmurQE5UX+QjlmU3i6BHeVIukPTZ/F4FmKNXSkE7EDYb/SIpsg7eYJ+ihEB66EEJDjY1fXV4jnYtT0fR7fdUASQf1pLaDKlLc3VNMGowqTVIJ6qR10UYFJUzXAZSCRd6P5xtSiR8oZ9CfqmBS3yk0sKA/xaI14JvlmNyG2lAoCCCjJBskp/wCpj6fmJpRUC4mTSOSyfTM31hUZATUK72ucEf8A5VPi8TScSr9RATvT6kF4pRiqYQ79oRu6j9n8ngJctPzZ1eOd/sfYjnB4okqyTEtcuWHnmYU5R2riCQWM5JOrL031gOCpJDG+5Uoc3Yn6RIjDi5KTo7q9HNI2Man9+YN7raIZPEUI7ySqtyFC7t4+UChIkbL9V/mNxKeOzD8pDaMr81jIAOf8PhI/SQf3KykEsAxav18Ygw/CEEEOhTbLmKOl+8fRoJ4BMdARmkLn/MwUgrIBrQPZ6eEMsUkqGZTJAHzJV3gLm1ABtXwjk2rGJwylIICR3SQLuzbEmrteF0vAHKKmur16HMXH8RbZ8pK8mZ5odjmADkVFOoJtWOZyEB1ZEsNgigbo7eMBWJMgoS4NS4CwSR1Z2T4xqaleVwpRJt3m+0G43iMkMAvOTfKHLjahp501hNisaCSMpzN8pop2f+bQUeJJWkhYGb9KQCSpQqkBqmoFob4jgpTLBWUy1MwQS6tBUPS/WFKMZiRJlpwktOHKkjtpqkkzVGxZatDfRuVoAlp7DESkzZkwqWtwCyswUC5JcM5L6mlmrE5s4oTNmBIAyu9vyXiOdhJa6KSC7VADvyU1IRniE1KFAlS1JUQFdmoWLCzwFPxWMWQyrMflNNXNIqHMz4WkhaAQrLfKag8iRv8AYRLxr4ZTMnBaVpSAgIAy/LlDD0AbpEfw5xZEqdmxkwBLEsQS7JcFQ/SKHRqVMXpUvDYlImSlpy0ZaFBnzd5xbQ0oQxjUWjy/H8CAdvlFzcv+33vCTEoKS1e6XV1Oj7j3y9WxOFSCwKVC4IBDt119uYUzuFy1khaQH2Pr1havLcSpR1+auXkGZ+X1g/BcSUlISnQE9VHX36RY+K/Cyf8A6Zq7MQbb7k8qaQoxPw8sBTA9SzN76RbGYPipJdZLCvtoOHHXUa2Zh75fWAcDwguQ3/dtqwtAnFuDzEuUvl/O3j9IWlLBguOEls9TYigatfe4hqr4hShIytyeprq3vePNETFJUos4+gHjQV3jsSipIUpdVD5Q7tppR77sRFsp6hh/i05SVLyoFHJ+b7DZh52jmX8ZpW7JZO5ca0Y1ryAJjzPGZjkSRQCjtTctDLh8+xVRKbD6+PPnCynpuG4mqYHfINCVbbBh9fCGQmJIYza6s79KEe9o89GNLAuzCgToPzEa+JqbunKQLg2rXx3PLWCU9JVMSDRKxb9R+jlUcLx6lDKCNjlSVaUN3THnqMf2YJYqp+o+vLygvAcTN1XZ61CRyD1NhAXuRIC/mUXGxLD1B84LmSZcsVW2719K+xFGkfEynYUQNy3jlFL6PBCviKWVVI00qTyL06QoWvsJZqAFPqkZadcwiRMiWB8wHIrL1tUrq8VscWlqYrQjcZ6n8PEkri6bpAAAY2F6kC4J5VhS2cqwSQXKHr/9xv8A1RMgSxZEsNupJ/P1hf8A6qhTiWXVrnNL7gv5DWJkcYlEMtCeRzBXoEwBEydLI7yEKr+1JH3EbMxJbLlHJx9oHxOLkkHKEdVEgDrp6wjxXEpKSc0yU+wnAO9KOu3hAWL+lT+0HmS//qjIRISCAXvtMSfvGQRW+I/CU0TErk4mWVJ73/mAKATUkZVEgi9tIv8AheKTkYf/AObIUoFKUzUJUcxUWAWClKT/AMx4veE+G46oZyZ0pCikJSiWpMwUzOVLKlBJZRuprWAjfFUZcIn+6rsVqeWQM6Skd5VZaCHzOXLDu+Xn3zXEPrf0mjjnEZZxV+/79R/trD8dE5OZgA6rggklxVIURTkRSAf65YBY5gopSBtmIANbhy/nFKxvHuzUuWhyTMUqxGUKLgEHUCOsPxcTCEuQQQXF6dPrHR8yeJemYaTRs2Qm+VIBPixN3jqVgkhQ/sqUbGYoguN2cv5CKxwH4oEtRQsvz9KxYzxOaZa5pWlKEAqZqkJ2c/aCGUrDpykDKVCjA1G1yQ7a8zFex/CEJnIWsy+0BKku5UUvQBifMxLifimWmWFpUhiNaqetxQizuwEKFcZStSFd64JdTAF3YBN7wBE6SZk1SQsMFKdwokOXIDZWpSh111Fm8LkS3VMRMUdA5fYFQSCkFt6nYw4xZnORLAH+480g0oXAew1feAU9p+pSks/ebs08wKgnxgFaMCClc4ISFlJABKs3ilRykeFfCJeBT5qAkGWUoq6ZaQkF7sAAxcuC38nlZlAqWoMbEDlYFnV0eF2HxasxMsE0AClJLc6lgTpt1hYacZn9qhOWT2aUl88wuotupgEjkkAWvAEnGUS0wW+3Mu0cz5pmracsFQezDZz3asftC84eWkESwgE1dNXDuKmwO43gLFJxKTSYQCSwO/NvvHbJQopyqCgAe8FAEKDgpcMpPMOIqeLw0wVWmYXsAT4M19doZYLiWLImpmjtErQpIEzK6FEjvpNwwfW5DbQDbtAzmp2FYiWkEWFdPesL5iQmi1WrRtSauBz5ViESXVlTPUxsHV6gnSChOK8GlTFJplUKEoQS4dwDzpeAcf8ADM6WkqlKzEkOqgI6bDpFvRgyyWmqcXZtOWscTlsQl6sanX7QtHmaMDOllSspVlNWBUOpMHSzTtJjkcqOdBF2zofs84Kj+7YvTbSIp/A5c3KbMLC3gNItimHFFZdgALHX8eETlRFKuLjc8+WviYskzgAluxCX1ylXpCxfDlZilywuQOp9iLYXT5zh60clzU7W845XOIQC5q1A1hbT28EYyUo0Yhy23W1PKIv6aoD0Ar1/MUQyFTCS5F76jVmZiedoPTMyMB1O3OtyY4w+EK1CXKAqb9Ku+3htDI/Dk0vmWgU0dXhanWFhHjMetRYF6knrb8xxh+KuWsRQtqBuze/Qji3CpsosoNqOjaHWEciWXsSPtt0haLrheMBATms1r+pqfdYKk/E0xR7qghI2b62tc6fSkJnFSi5+zDr7tBInBsoNGDjlcDzqw2ilLfM+LFVynxI+g08XPSOJPxApRrlr+4AkjexDeEVEzaBrc/xs8bVNoRAXYfEA/dM/6SQPBmHoI3FORMS1SX6D7xkEW5KpKSAZiHP6QQT5CvsQZ8WLH+igyVgiRP0IIAmZkkecz6RXpeFShaFpJJQxSCbFiLbtrFunY+TPwP8ATTCtloCSQHy5DQuf+PmDzjzb4mXrywnGLeT8eJE/Oa9qiVNf/mhKjuxBceEcJS3eB8R9X8hSLDx74WWez/ughEsIGcFLBLnc0rC5HC8oAULUOU1I6x1ieHHPnKZQysUtagx71BT3WPS/hLFqUgypikluT+dYqfDuDy0qfvJNCKZn5NvF64AiTmcOJjAqevKwMJYNx8OSlt2iEqAs4FDypfm8FrwMiWADLlh7OE1en8REjEv3QVO9SUig5OX8TrG58u36nFSpyN7gADWAjTSqMuatHckB2CU20iuY2R/UOJ8taSzB62NdGDO9BqIa46bLSh8zAfKEZdBmdy9AdKjlCKZ8TpUUhGZT0zJfl8wB5XbeBBhw3gcsJuru0SVFIJ0s7nxbyERYziCXMopzsHzZQA5oBQ0POIlT1zFgJTloygkUaoBNbfWJ5uCXmSVobRPfSkFqh2dSmA8PURaCSuHhaSBLCM27A01erhqwtxUrsv8AyyKAVynU0ADb/wCNYsM/hK1JKlKTl/UEd46UDAF2a9awHhuDpShpKphSBUzD3fAqTbcPFQsw+PUvuqOVhVQFHG9W1s38SLxYApQk0cvQa5aMHOj3jrEYNRIClIdyxSHBA0AvSlaeFoim4CYAwu1yKmrM7k6bwUl4nKWr5gutQSKdHBsH/wAR3KMxEtkJUQCXIB5PDMoUm6q2t9NIFmBOarsxBIJ8unTlBHGC4nMT3ikZmokm+5NKf5iXifFScilABWnIPEMzDoQyqjbMQOQ1fk/PnCrKSTm8Ks41rrWChcXxIlTGlTUAOmmtWYv6Q+4DxtQW2V028Sd3iuYnDhKM5uToasXvtBnByQAsjuvTf3S8B6BMxAUQI1ipiUpqAremloqBxU247tXJNqaXr4QHxHjSivK5JF9KG45+e14ErRMkgnugEdS/8QJiuAKI7lr3c1iTguO7ReTQJc/T7+kPUzEJsa7wtAHBeDiVU3ZobSZANY2hYNBBEmWBYwUHi5KFjKtAUjUF/RqxW+K/BKFTO7N7OUQGFVHnra0W5KBrAmNzKWAkXpbSFiqTPgzDgMibNcByTlIJ6NQeMVLiWFVKmqlmyTXm9QeZN49Qm8LmKIKlBIH7alTix05xX/iD4aWZpWFZgW0s1GNKNSvKLEopyVGpI6CzAamlIiClEPd6dA/vziwJ4QwIrzI36xyvheSm/wBTrGgkUovb35xkHHAjXN6fzGoC6I4Gt6AVuVFiPAAv5iHXD+F5ZMyW57+WwFGVmodAWAIq9fB8iQNokCDpTpHmjGIdstTLLtVuJ8BVMlZAQGZnpUFwXY1/AirTvhfFoUwTnBr3S7NHqpl7+sY7WvG4mmJeWdhi0imHWnKwzFNevIdH+8DK42oFlE5jpS27iPWZqs6SGD1cR5X8W/DwkHtJaAhAoWJ9Pp4xqJtmTDAcWWoMFXDX8OsE8Yx/ZykonzTUOJaSFFQNHUQk05P/ABQMHxHIVKA/SR46QrxuNVMWpRN2oOQYfSLSPWcLicJiOyCkqZBOWny90A/SHasBh5SFLkosCRlZyfE9Y8hRxEpSnKWfTQ9dr+kWbgPxGCpImPlSoEuWukg6WDjyfSiYWFq4fi5iiVpOVKgC2Wtmu1WAFANCdWh1L4omZ3VUzAjMKkg+9vSFuAwrS05kOvswDmJUxYUysUgW8B5Syv7SCVICizJSitQNWNaUZvzEJGIWEHMEICQWbKkEau70F6NE2I4mgpIGoa48DtoavFel8eZfZmRMA/Vn7wIFGSw8rczBc+chKe0KeylhJZgxFv25jW9aVioFxeGQqbRWVYZ0gt0AYh/fOMnSiAxTl63bd9PN4E7dQmZJHZdmGJWFAkkswPfzDqHetmjuXxuWU6qD5XDLBOZnq3hAYhKAB36k/qDsPp6fiI8dw1BrLLEPZlObUNK9DHa8SkAlADBnK2FTStAx8PGF/wDfDLXkItlIGU9HDNau7NALsXIWn5ZZJFiS4qz0p08vACYiYTlWkAPoOh/cev8AmLGllhSswQLEpLmgehFwNutod4qVJMiQoAzU1DlkZwyczsXd6ggvc1tAUzCYBKmTmoTZvCj1Jh1iuGpkpCVlBKgUpBWSxSC4KUgMatRSrBoIncTmIICUSpMsEEplJ76wmpSVl1EMDX2IONccK3SZcqS4YFS8ysrVYJD7U5CPofC0scp3ZxG2PMzX/XDXzmIqO0MmapsstKglwAW7Oj0dqqHcWWOb5S4OlD4pMK58xTguo2L6tFu4px6UxCBOmKNlrUJYDlyQhPU/MTc3imzZBBJrUks93PhGvm62lnEY6dcX0mhhlEzORpwrEFKwrMcpLEg+NRp9OsW3B8QSbClrx57InlNgoOGNKXr11hvgUr0DJ6nzY2j5z0LyvigSbU6xJhOI5ielorM2d3K1IAtsaO8cJxgSQ1tSTEF3Ti9467QkOnz5aRWMLxMFnqNfbH35R3IkzsImZOw04rWoZcqiBlF1LMs0WoNlFKd4sdAacQ4gtCqEaRtHFAqhZta69YVyfiRK5WfGSQhQOUKl5gV1qchdm1LkPYRPiJSTLTMkrStKh8oLKS+6YDc1aSTlFzVgA/vpAk/DlQLeoqPCNIofvBCJh3hYHRwwkXSPGMg8Eaj1EZFspeXPSNKBaIpc3eJhWOETfTpPDlMyJQhx9HpEMxP8QTJmgjmLiJEe1tEqW12G3+IW8X4T/VJyFQS9wUkv0qGhriUlnGlfDaOSqzDxH+ITM4zxBEW814r/AOHWRy6lNZCBVXjUJHNjAKv/AA9msDSXLPMFXQnfy6R7AlWcMoMffrA5/tu7FBuDYjeN7p8M1Hl4/jPhHIgpSAQ71Jemr+xCnA8Pmypm6DRVLXIzD8R7NxPhYKc8vvJ1GqeR3iv8SwAEpRS5U1BS94zOrERbUYXKb4VxqJ0oZVFTBiKXdwQL3+ohvg8KxKj3ATuzvS1GJ1vpFWwnBf6c9qgMFXNgD/u1Te4pvzeqxK1oCFSgTSoUWLXqO8HD231jpjnGUXDE4zB3Lkp2fx/NRCrjk2Yl8sjOlN0sCVU0DlvrW0Q/6pOlBSihOV9WSEiw1sN7l/AA/wDx1L+VGWbNuQjMRetSSQNdWeNMlmPxjy0pRh+wJV3ipOZxU6VFXLnYxJhOBpWFsUlJJGUBQ7wub7+Gohxxef28rKxQVMQSdR3hYWo56MYQIwKpTLXNUkEjugqobADKG3pX0gOcKj+mWUqVQFwxBIernR/AWd9IMJRMOZAGZIohSSlmICv1Bw1flHWOuDJkd7NKzlRBcoDAlrFR39d9GuPw8rKcroZLEuaM51UwJoHpoICvcRkqVMUpMtRY5e6fl5lLNtuGFIJ45iVpweFcCqlZh8tsrNUdWML1Y+aFZpS0ZXY0SX0FS6vRvWD+MqUvASFnLMLzCVaO9CPL0iwir8Rx5UxDBtPvT8wmlz1qJcE6U23hqqUo925UaG4d96M96wJxCXMlqGVYIFmIqfd2OvhBQ3ZqCSp3Dh2NRq0cSpndcimm7P7ryjSVLc5e8C7s7f4rEXakGqH9PSAN7TIAoEAtQGw8ywMRKxa1Gp6sPGvveI5M+YslKk6Wb3WNIlBJPzEtbbkYCfDTe+C5A3HveGBTQkVGv5/xC5OIZIpQUDn1tBJxjMCRtQPATCZb/HlDPD4zMGJI5A+nSK1Ox3T343giRjxoepMA6xpSAolt7QhVxTkQ3y9NuUQ4viDwtmTXgGqeLrKu6fDXreGkjjRZlO41OtIqqHJcCJ+2L1+g25woWhXGD+71jUVEz1cvIRkKH0aSI47TmST5QEvjUqdMmGXmlzitxJWKqI+fs6d7Utd3uI5mzVJUxSynYgltHBbpHnnTmOm98eTRMd5mrtCv+pUBX0p9ftEiMSPf5Mb2s7jNWJTRquaML0e9tIzOdm6/j+YUTpoBBBLuPV0/eDJU9Q0pz/iEzEdkXKcrar+VICm8ZldqZa2TYEkiuYODWp2uY4n8SUCRlFvCPL/jnHkz8yFsoyxVJ/aVA1Hh5CLxPREe3ruGxJlhJAukPsaR3NwiJgzywxuU7dIB4Jj0zJMsEUKEt0anSjQUkFCnB6HflHOYvmO3TGa7QLlqIygitPZtAv8Ao8zDLKFDuXZ3yvqncaNpDmZhhMGZBZf6k7wNNxM1QeYSQkhIcBxS1nNtYYbamuJMr8l89Kg3c7RO4KfMuQ+1ISYmbkW6JIyhnASEl/EijUsb0ixg6huYNj+Dz89xHiJKFindUNdRyMdYliYJMFxlU1RT2SEguxJ7xZwwAF/sIJ/olzU5fkCnAygihGuarsLp6Qvx3DFk/rcDuqSzFrONt2GsCzlYuUAQtfdFQ2YV3ck+jchFQwPAZwSoGcotZIuCBWt7UY01gIYeUkmTNUsrYElSgkDlmHzNSwvB/C/iAkZSgldnKjm/2u1SHOrfczYnESJiCJqQ2YfLcl9QA4Y30Y1LRUBj4cCSTKllgCF975nF0hq35WMT47hxVhZKDLIZahlQc2VzQ5qN1Y3s0CzsRNQf7KFdmaJZRoGevdzX2Juo7Q3Rj0iRLMwFWdak15ZnJYijDpURYRSsRhZiFKKFGWu7t3SCwZ2qaDTapYwNiOEz5j9wrLF0kjuvpfcuxb0izYjgBmTCRPmp6EFITszOGPQ7RtfDpkpNFqUAcxcJNN7hRsHq9xekRSJPw2qUjMpkpuAUp+Y6FncX006tvDYCVMQvMUJVvmSTpejeW8WZE+WUALUQW0GYqDMXBrT6pEAz5EiXLJly0KLPYoSol9ah9CLOKNYBVT8OTJagQojkQxI6h621Po0RK4GQFTFKCg2YsS9db1EWdUhUwoLnuh2WDTcsmiqMxPShgXj6wEvmDq1IYGxoHOuhL1gKRihSiVAXBJ+0L6w5xhUXIBLfMA5ry5QDOn1FG0Pv8xQHNSXrfrHcmUpRYPGlgHRuUFSZ2VLC/Qf5ijS8EQ2vOA5qGLQUZ7gua6e/d4GUp4DuUpg4p7tHK5v+YwgmnjECktASlT/4jUcVjID6dwM/CpWZcn+nStNSlBRmG7gd7XXfnFYxvEFTJ04kfJNygmjhDDxDRXZfDQ0ogdhkFS6QokhmBTU61JerM0N8PkSnKkKJb5jQcjzjlOUR0VcUayZJJ5+NIJTIQPmUA3OFpnTVBnyjl+YyXhA7kknc1+sc535eabioG4jEADupD0Y+or4aPAk+YtRLMPM/49YmCQNBGiIkaceeWpy9Af6LNRZJDvW3lAc34NlzVd58tSw2LUHvWHYpFoQE4uU6GRPliwoCPwfQ01jcYxHSXJVwvhSJKEpS5ADAkkkeJr72gqYkMxr75xFh52ZwaEGo2MSKDhjeJSgVLUggpPQwzBGIlKA7qwUk7FgoD6+ECKGh9Y5kJKUzWJ+VJB6LT+YTjfMdkTXHgItJSWIYiNX6+/McvpeGiJiZ4yq7swWO/vaFc+SpCmUK+7Rcc74nsnGuY6SoWD3VDpsfH39zHOkNcOn3cRyn370MSInEXLp3OnX826RrpksmcJlkuEJvUWHhEa+HMXCRemvXSg/EOJsjUeURJMatmguI4WUpHaJIJDNViORFCOjRxjuHheHShJbvEgqLFzmVyN9KQ6wmMKRlIC5ZuhVuoP6TzEan4MTAoSUqUkEKYtmFC45sdosJMKrw0rkhMs94D9jMb0O9xWlrmog+akqTlNn11AqHHWO1oaOQuAXp4YASc6mN00A8wAdTrqYJlYVFimnNTgtuCCCesFODHCkNAdS8MgVShIOwtaps7vFM+JpfezZwTZQIFHqBQ3P+Yt4mNC3iHDJa1ZjLCib3HjS8FUGUvJVFN3PzDZzpT3WOD2a2CkAGpcPTqRTaG/GuDpls9i/dqpgdgbDX28Lv9KWe8lLpGxAD838/CKiGfwcZSpJAIA7oJqamnNtN4Vz0FLFQNaVEOUSlNlCiQlrBi19Hpf7RxiMAslily7P4OLvXxgEY/abct4hVKaHn9CVJOwYhq7j+ICMsVqkjZ6jTX6QAQoaUjo1Z/YiZYS1AQT7aISG6xRoJTq/pGRsmMgPZpGDA6+vneCUJAjRMdyVsQWBYgsbFtDuI5U2lkoUoshJUdkgn6QbK4Ys1UQkal38yO6k8lKTDbHY8TUDsAwBZRUlIQHqEgGhVyCSdoFRwlUw/3JynAd1pLAf9SgoDnlAi0iCRg5KlZe1ytUqUQx5DR/FUa/pzlUZUnMhLjtFOpwKEpsPQkQTwbFYeUVJX3nHzFHJikXUQRyFoM4JiVkzE4cS8iT3Qpwz2JuS4DFzppaKK5MkqT8ySkkP3gRTxibBYpUpYWk1HkRqDyMbnYdiorUlJqcoOYk7UdvEwMIirTxHDiej+pkfN+tOtL+I9Qx6rpEwKFIg4LxMyFvdJoobjccxE/FZ0rtc0g91VVBiADyf35xJghJlfrHeHHzA6oV6B/tE+GkLUKChYuae/CGEnhYFVFzWgpenXyjNSszCqzZJSXD8oPk4lM4ZJnzfpV71+sWaVKSkEZR5XHPfxaKzxbhKkPMSAUuSUpfug7bj6NDLCMvyuOVAMVhjLLGxsdDEQVDHBYkTElEwZgA+bYDfpvAeLwhlndOh+xjGOc3ty7/ys48Xj04lLy2qP2/8At/8Ab5bRKQFhx5+/pAxiFeIILhn159efP6x0YElxf/MTy5rBwSCCC40vEMjGIXQEPqk3HvcRolnHT7xYlJgxVMlzqTGQvSYBQ/8AMfcQt4jw1cssoXsRUEcjrG3gzCcQKBkUM8s3Qr6pP6TGkI1JaOkzN4dYrhYWCuQSsXKD86fD9Q5iEsyW0BtQeIVAiMdo7Ex4oHnoCwxA5OHgfEcNlzElKgwZu6APtBq5b2iFTwEOH+FpclLhDZ091V35g2+8KsXwYGod7MWLgOKU91ixYXGqRQVSq4NQeo353joIlz1FCWSp82RViD+1R5vQ+dngpf8ApSw4GXLYOWq/jpWsKuIcHTdmGpFvL8RfMdw8oUUKTlo7EbEeljAQS+mpJfSKU8yVhiFZQ/MmgAGvVgTAi5lTRhttHp+I4fLmAgpalWLc/tCbE/CaT8pBHkfwzRbRRwoc4yLRN+Ey9Hbw+8ZCx6S8bKo1GRGpHYbiS0oyBRCXJZJav/IV8HhglH9sGYlpZt3mSTvlSCpSualPGRkQTTOylNmlISSKZgpZP/TnKfNXhEQ4+pIyywEj/in0SkBPnmjIyAW4rFrmF1qKlWroOWgHSNSJSlkJSHJsP8xkZBTzB/DSixmKbkmp87D1h5hOFypfyoBI1NT5m3hGRkGRQma+/wA/SNEn37+pjcZGVRq+np76RyFuK6+oPveMjIjRVieG5FqmIcDKoqAunV06eHLnAgnBiFAFOUEjTKSwUBs5Dp00pQZGQyxjKKkxmYngvx2DyVFUE66fmAFJEZGRy0cpyx5a1IiMuAGKwoJra4Lsx8KxuTxgBYTNUQVKKUqZ+YB1q5Hk8ZGRuca5S7Nlggsb7RiVPGRkaiUlJKmlJCkkgixEMc8vEMFjJNNAtIoo/wC4b8xGRkaZJeJ4BUpZSq/I6biACIyMjSM7SJHeNRkANiEkWsfreBs4CgrenmR92HjGRkCB2J4orsxm7wRZ7jcA3AoKW5RnD+GZ5ToOYh8wN0gAV2VcWOoptuMiSoKfh2bY/wCYFmTMqmNvbe+kZGRUddsdoyMjII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790700"/>
            <a:ext cx="5629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8070" name="Picture 6" descr="Picture of a tsunami flooding a road after the Japan earthqua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204864"/>
            <a:ext cx="8136904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tsumamis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874838"/>
          </a:xfrm>
        </p:spPr>
        <p:txBody>
          <a:bodyPr/>
          <a:lstStyle/>
          <a:p>
            <a:r>
              <a:rPr lang="en-GB" dirty="0" smtClean="0"/>
              <a:t>When an earthquake occurs at the bottom of the sea, it can push water upwards, creating massive waves</a:t>
            </a:r>
          </a:p>
          <a:p>
            <a:endParaRPr lang="en-GB" dirty="0"/>
          </a:p>
        </p:txBody>
      </p:sp>
      <p:sp>
        <p:nvSpPr>
          <p:cNvPr id="89090" name="AutoShape 2" descr="data:image/jpeg;base64,/9j/4AAQSkZJRgABAQAAAQABAAD/2wCEAAkGBhQSEBUUEhQWFBQVFBYXFRcWFRgVFRQVFBcVFBQVFhUYHSYeGBojGRQUHy8gIycpLCwsFR4xNTAqNSYrLCkBCQoKDgwOFw8PGikcHBwpKSksKSwpKSksKSksKSksLCkpLCkpLCkpLCksKSwsKSkpKSkpKSwpKSwpLCksLCksKf/AABEIAMIBAwMBIgACEQEDEQH/xAAcAAABBQEBAQAAAAAAAAAAAAAEAAIDBQYBBwj/xABBEAABAwIDBQYEAwcDAgcAAAABAAIRAyEEEjEFIkFRYQYTMnGBkRRCobEjwdEVM1JicuHwNJLxk6IWJCVTY3OC/8QAGQEAAwEBAQAAAAAAAAAAAAAAAAECAwUE/8QAIBEBAQACAwEBAQEBAQAAAAAAAAECERIhMUFREwNhMv/aAAwDAQACEQMRAD8A9A2HgGwCIcA0fVXFfDNyggLGbA222my7oNpE8yR9gtTgdrNqB0aNJ9loxxylhtTCDkg8Rstp+UA9FYYavmcbac+XBH/DTdOXS2Nq7OvEKD4Ra3EYCbwgn4Tor5Gzxw6YaSvH4CboarhIT2SrNNc7tGuopvdJgJ3aa6miyxNLE9hXuYm90jXMXAxGwDbRU7KaJbTT2UUbCJlJcqUgixQTKlIpFsH8OiaNNdawqZlIoCRpC6owE4FA2mDlIwKBpU9I3QexdIIllNQUoRQcoppaVNTtpoYVVPTqKDEtZAsmFgSFVQ1qqQ2mzAKF9dDPrqN1RPRbEGukhM6SrRMFjcAQREgDXlPKfJSYHHVKQE6A5bTpOvldWeLwpyxxJkDhbifdDFoDsxuYg6kTwhswlp5NLfY2Pkw4kX+b9eS1uGxEhef5MoHi9fCDwsr/AGXtb5XG/PoixvhlrppXiUP3K7RxAPFSF4KTbYU0EPiMJZHsiU6pRCcoZyvh4QlWlC0eIwciyrX4bUKpkSphMe1E1acFNDVZBu7Tu6KnypzQgqGDFI0J7mpNYgOhOhSMITXvCAgcxIvhPygiVBUfKAd3qjdUuoyUx1RAENqKanXVeKycMUEFtatroiliVSDFqVmMS0e182upRiFRNxikbi0rBtdDEpOrSqoYlO+IS4jY81FG6qhO+SBKehsUHJKEUyuI0NgHHMZKhbQgzFzIHRSmquuqwOfJPTGB3g/4Emgt6niVMx03hOLREGZ+iej0MwW0gLcuIVnhsRNpWaayN4GbwRHqrMYqQItw1UWHMtermo6II4IijjwQPzVE15iJRDcWI0giNOM2U2NJV1k6qF+GkqOnXJansxEOAnUSp8Ur9o4CyqJIWqxTQRZZ/EUbrTGlQ4cnNXO7ToVkcKYXPh+qQYud2UA3uuq46mCFI5i4IQAdYFumigzSrUAJvcN4BAVLwVCVd1MLI0Q52aYsgqqXBR5lav2aSoP2Y7kq3Edgw5StlFN2c4cF0YV3JIw4cVIwlTswx5KcYMjgkAzHFStJU4odEjQKAYJThVhLuynCi7kmHPiCuJ3wx5JJbgVTakFdYczhOiDFVF4auGNzEX4Tp5/2VPPjexbMVTY9rHOhztBMGdAPW0eakx9QHwgkC0kkX8lncb3VZ4L2l29LgLSYiR1iQQLEa8Edh8UdJMfYaC3NHFtzniyoNHzST9AB5J9JvLTkeCiw2IjSwiBz9RxKJpOBdztropsNx9TgLqKpVkXkHXlfhoii3mhMQDNvS6nRLfA4+aZaYDomx4dQh9mYsveb+EkdNToqCtiXA/zFuWw4enFO2ZtBrHcd3xQNeVhqVOlTJsH7QERF9Cg6xuRE+d1nW493xBc0OLXNHGBOpKv2YhoDS4jeFr6np9UlzLYctk6QnZERjaBs4DghJWkJIAngJlMogPHJFpxCWSu/CqcKamAlswbcKeSmbhyjAngKbkAPw5Tm4Mngj2hSAo2FacCUx2EKtk8NRsaUJwR5pzcEVe9yOScKY5JchpU0MAeIU5waPyJwCWxpVPwp5JgwJKusoT2sCOR6Ug2cpBgSrg0xySgI5DiqfhCuK3yhJHI9PHjWuItzXMXjpMTZD4qrAi0HXmgqb7kn3PJemRzd6GCrCMw1WPM9dFTCtJXfio01VLlaOniYOpjz/NWGExPHUfb9Vm8NUzHkOaPfidANPb1SsXMl+7G2soHPJVTSxh4e6Ip4nr5/olx0rkJyzManUoR1ANMXmZ1PDjbiiqNdSuph3VTYcoEbRLRAIIvIPXr7qtx20CcpDiMrpA5c45hXNbCt4gQqXaWkNbA5kRPko0ba7I2p34FxlDbRrbmpcXhSLjRZfsXtQU392+BmIyybdZ+i2ezMQKucAgjhHA3JH2Sl0v2K5gUso2pgi06SDpaV1lH+VXyiOOQVgRFJhUwpD+FSMZHRTbFzbrMOp2YRT0oiymCy21CGguZVI8mU0O6IJwNUgamB3RSB3RBOgJQugpyDMyrhT8p5JwakNIV2VLkXCEwZmXc66WLmRBws6SWRJBvB8RiblDVKkN/qP2UNd/FDPeSRLieU8LaBevblDqb7JzKtwP8APVCl8Nnp7g9E3DvseE6JbVF83HACB/x1ThWnQ2VA/ExZGtxGVv3VHKtHYy2Uesf5on4fG3sVROxZaI4m56Tw8/tK5h8XBS3s2uw+L+qPbio81mdnYqLlGNxWqely6Xwq8V11Brru0VO3FIjDY2SJ00S4qlMxOzZMi0afrKl7O7WGGe5ryd7wzcAxb6wi6lYBpJKp6wbMmFlcVzLTV4rtX3YDxvNIjdM34mPdEU+2DH24xI4ecg6LIYSq3TgFLjHMAHD9FHGrme2swPaqm8kFwEHUkK4oYlrxLTK8te1rtCp6GOq0oyOMeiVmlSvUBPB30/upvhswu46cLLF4DtTub+s3jkjKnaugA4PqimeBcLX0M2U6PbU1KDROqVOk2+tv0CwVXtKBLTjcMZIhu5FiXA5TU5mVdbF2y1zLV6VQjXI9p4AARmceHE3RJTtjSBzTouhnVVzMVN7ehTzWPI/dVpPIa4dQnjEgWKrnYq2ia7EH+A+xRxHJZnGt5hMdiAdCq8Yp3I+rU5uKdyH+1LiOSybUbxP1XTUHBBU8UTyU3fg8B7Jap8kof5J8jmhZS7q2qehsTI5pITun9PdJLU/Ryr57rPt7INlbfEX+yfVq7gd0Crm1uPIzqL8uq3tc1aHESYmQJlNdWE2NgLdf8MoBtU3vdRuqQB5/8JxpILpVt4a+n5o8Yi9tB9TxVZh2GXQJIBi/kPzReFacriREQAQeJsP86KoNO133gHQEk8La/Wyjw1aXQpG02uY/fAIM3B0AJOnUjVBYN4EuNt0kSdY1HmjatL6hi99oHH6WRwxOizVPERUa4aWi33CsxWk2BPAAXJJ5Diqxp2Lc17Sn4fEgXVSa1oMgjXzRezm947L/AJZXuCRZbS2nMAclQ4/a7pDZ4j9fy+q0r+z+rnEjLmJ6gaR5rNY7YrnEljC5wcPEYF9ACdbSZXmyy1WnFLhtrRcnSTzJi8AInGbVDjqqehsCoKfeVpAvDQTmJl1+jYi51UL8I4tc2gC57YIiXDUWPolzEx0Pp7X3olWtLaQIuQvO3mpSJNaWkmwvx/JWOA2gZBaQ4ZXu5jdY5wkeYCfONY32E2g3mAsbtvGOc5wL5BqOMaaOaBIIvr9UP/4qq3OWn/0x+RUnaJxyMN9LxmiczOVlnlTi3wzy2mHQHxeHQJnQSIsBp5BPbta5hjBGsE35aFCUye6MA/biE1tMj+LTrbrfT0U7NpsFtcASHGmSLtDiQPdWmH7XVWAbwqAG8mCRwEhV2Gw7Ds/MWtB7utvZQTIcQDPMeax1PEsbZ1YNIPzVAHdDAadVfKUtPXcF2wYfE1zfWVcUu0lMiz2+pEj3XhtbEYnWg9paADmh9wbWJbEceaaztBiWOyurNyZocMpc8N1gOI43Cm2Fxe51e1lFmtUE/wAoB08kMe29AgEFxBN9246wvEcXtypDgx9VzSCL02iLW3jlsOnBEbI2rULQH1ni4nM10lsWIJcQPS2iW4entuH7V4dxAFRoceDhlKmr9paDBLqjOcSCbiRbVeFY+rTL83fPziDJynSzSMw4WhIVnua5or1XgtLnNa9jd2JJOU6XMo5Q+F149tHbLClubOIiScpMDmTED3Tm9sMMdKjb6WInytdeHYXYweTlFS4LXRUYWyBJOnQ87lSuLmvaB3l4ytzmdBGjr8bxw4o5QXCvcR2mof8Aut91xeH/ALVxHyzHCCdP9ySf9Iv+N/QOtIX+UIKrZjo4AeXUef5IjDPHdHjoLX4XP0KFqiGOHl1JtGnmtHMk7MadCNUQ1240fza8pBsekwq5tY3H/CsMCwugAmCSdJgt59IsqlXoQ05cwdwkSNXAFp5+Smp1zJE5QN53Lk3hzcEbWwjn06ru5LjTq5nFv8JIAdHUGPRA1KZfqIPgcNCGGS0kaiLGUW/hw7FtYHQJLWkkvmWklxG6eN4QzqhonO25yzGsSJsPSEPtLA1xXaRdpi4OZsaOnrrIW3wvZgupZnAEd3a8E2OWTGn9lMy204/VPsLZDq7M0ZaZLXhxFgLGo0TxGi0lehh2sIYA0Gd4uc5xdxho1t1AQ2I22zDUGUACGMYG3IBzAEl0+s+3NVWwMA2qypVJ3bzEkjLGubidT5omXarBYo0WOHeOG9BDQDoLAAD9Ufh8O1pzUz5ajXhdV+0sOyq8uYC/KPE4DdB1yE8OltU/DGo0OzjK1sEOe4RmJAEx4W6nnymU7l9Gk+3K+Mota4dzlq6TUa1xG6SN4iCMwsq/CdocYwbtFr3Ezc03wDrcGYBAstJ26ANDDZ9N6ZoGqLNpkWEkC2vH0WKLKTnC2GdrM06tLlrpdePLOyvTjjjrtqKe2C61WnVHEw1pB9nKOvjKdYljXOoMIEvdSLg4yBBy666z8pWadg2R4ac2kUsUW+okz7oxmzxkkHEth0QzEZjEDeuIgkkR5pf1o/njtSYugRWywyqMxABpuBAHz78CLa3RNXYQD4Hd5gXtDmEhjg5haLERYk3B4rV9jg5uIdJxBHdm1ZojVt2uGpifdWm0ce9mIImQRo9wbAbRL/w770mJ5X5I5W9w7JL48wrbHcIl7Lxq7nPMqxxeG73KIgBpu1zHE+AiN4ReP8C2wx7i2e6mRRNntdBqmHcLhuvVDUMLSc0k1Mh3yRna3K3O9meCN0AiJT55fRrFnabCAQLNGtgDMSdCeKJ2VsrvHtFRtVrIJzim518oiG66z7q2q9n2lrmNrvvEiaZidCbTJB6aKm21WfSLGvqvqQYBcASAD4R0ISuehjjyumuGzWswwpDENY3K9oz0nNqHMS4w0kEmOQKp8N2KbWIczENqNMi7Dm3YDiGubJAtx4qd1TC5SXWyd2Hz3kDOAW6az09VFiNmYOX5nxkcA6a9RoYXaTJgEzp+qczKwBjtiUqD3NFWo4tIaQGU2GeNzTNpWc77FFxyubDSdfMxmyt1sCtbhWYel3jagloxDabS4GoSX02uAza6mZUtTC4Ad7LKY7lwD91wDHHSY6jUJbq5xjAHa9YsgvYZBBGVznbwvMCDr9FFSxNYeFzxMaMfeBA1toF6M3YWD7zI1rA4tDiwOdOUxDg2dOqj2rs7DU2EBrQ5262ZJkC5Em9k9luMA99Ym5eT1awGwtcmUd2edUZiWGXCczTfWWm0UwXe11eO7IMqQc5BIiINupAf/lkqXYY0znZVbmadXUidRw3o0KXR76WdTHNYRnflImczqlrHhUIP2QdTblJxOV7JA1JaLnlvuJ9+PquUcCfiG0ajmklubMwZZG9G6fJHVey7C1u88GWk7rCdRE20H5KNq66U2EoVCxpaxxEC4a6OVoskrZnZSo0Q3G12gaABluKSrZbjF7GqAOIuBAnpP319FM7985h4ENudQbXjiPyVeGmaZvlN9bSDvZekDhfVWm1cJNWRqQ3NExmiSROt/oV645ln1VuwxY7eHMHhcqx2bXLXy6zbS6B8osfp9E5lLvgc8hwyixzBzhugkRI4A6q52TsZ1Om94e4MFNz3tadQwyWFxFrgiARKpUCYvalJ1N7c1Vpa8OIpktloBAZM6bxsRxVpsT8Xu8shry5rieFSACwgAhwIy3JsSqzD7TolxyvANTK0uLXPOUQ0NyiQcvVGV9oDDs/DqhzWuBY1mHNIBzIJf3josQIIvNpHFRuyteIzD4hoxD2dy6G03EGoxzQ94uHBrpkAkkX0ldw+PrPZSaav4bzlD3eJ9QkyB7cNAFTYvtnBJNWtUBGUty93B1zzJlwuPZVv7bzVKADxFKxsbtIDXDzgacyeanmeml7VVqVF0NDXVTAGc36ubY3BubjRTdiq9Pu30sTGZ5Lyc+ckuGtpg8rLMYjEtdRzhxDhUEsLYJBsHtJvF491XUsUTTqwYccp3ZBID7iW8Ij6pcp+qmLSbYqupSKQJBdZws1zSQG+I8zroujHPZTq0BVBzublcM02aWnLcRcxfl1WMdWkZQ4FxIBmdJEC99QCfRFYKk9j2u3Ya8OguAmDPCSpuW/qpg9M7TYkDC4RsuBa0tGWsaZJFOm0wdD5aD1WXOLfxdiRHNtOuOHkYTe0faGpVpUmmkG5JMPb3mYENuBlAAtaFR4jHxDn0wHSDumpTIGukkdfVZZTdaTxaV8Y0+KpRJ/+bDPpn3FkbSEtltPDvMD93WyT/u04Knwe1HumHVzxAaW1rdWuuiP2qCIz0nH+Grh3MM6/IInRTqq1vtquylJzaziadVgLD4q3e09W2HVH7WqfjnUA5ozNztMYc+AxLBzjW6z+wnspVHPc2lTJZdzapg3aSMj7jmrGnjhUe51MucCXy6m6QYoAbwnUWA6wU5Svrhc2ACKRthAfGzjbWIjVo9CuMeMjw4047mrIe0zHxNQSXD5eETrBTu/tdxFsIIfSHPjANz/2qFleKb96IoPMGmHtH47zm0JOsZfVGwLxNJpL9yk7fw07+U2FiZdqPl5g8Vn+17yKsz87vPirvEuBc/8AdH8TDwCHNPhm9wC6RIWa7WmapM/O7U35fqiqw9X78YQyt+KGx8OAH0swbLW28JLp53jopto1P9TvUDv0rPbEdKhtmdyuh6uJOSt+I4QcON6nmDZaLAQZB6iy7tGrbFQ6japSEOblyzwc4RLtIMoiKfVrkOqb4ZOMYASzMH/hs3RYwetvNdxdc5cVDsO6HtEODQBfw1TaTGhJUNZxD33YCcY0b4BB/DZZs6O5J+KzFuKhtJx7xsDNBN794Q6zvZMDqU/Eg5KcCgBnB35gS3xeGdLeqye1sY9z8YCQWtcRBmQ3JO5w8REzzWnbTjE5u6j8Bo7yTGg3YI4c5WM2i85sXAkF5zGbtAYNBxulAs9k1wPhL1BqAJEHo+/6o1uMHc4givVbFUbxa4mnvRlaA4kgzwVTsbEQcMM7xINoO/8A1RorRuLPc1iKzSRUgF7LMv4HS2/nfVFOdpWPnHU5JcPhtbydx9/WZvzTG1KTcDrWpt70cAagOkbrhaOvBOo4qMa0GJ+HaczZtZxMAW1ATxiHfByMSCe9jvXiB/QQ9v5IEaGg8ZG3J3W3vJECCeqSbTktbMHdFxobC4suLPtcjzenQaYBJdAkQA2ARxEGb8IHFTtdAiS4N0LgQ4fwlozHNxt9lX0hBi4HQGR1BCMw9fLIMXEZobManXSV0tObs6lmzdIF2iWwSNQ0w31IR2H2yW7w4iC0uGV8wDNwCCBGsRwugBhnFuYP3SfLM7TUWJ9U6ngJdfKDx8h5NJmeOnmnIGgw9PDva4ikA7LoXACTaWt0jz+qhxGxKtZppsbTYGD5Q3+bUkiBvOBJMmTZEbDrCe6cAySe5qjWZ/dvJ1BixOi7trFmk3uZIJJzC4yTewi9yb9FGOUy61qr8YzaWxO7IBq03m4ORwMXvyUFDAwZn6/ohsfRLXWe5x5EGw/qOvspMHXPzA25SPuouO2s67F16VpkxBv52FyoGYUgAteBYaktPuFNWxBIytcQCILdOM9ZTn0twSAZ5G4i1xwUXDLS8f8ASb1QVbGOaWjOSWuDpsZPTyU5xdwSxrnzMhsOnluwmfsqTDQ4mJ1BRLtmPDZIy84IDtOAmeJ0Ua/GssT09rBzd8Oymb3idLBwI+qg2qxuTM0ieMEST1g9ClQ2bLmhxcWgeEvymNYBuGzOsFW78ThmOLKGze9cLZ69etVB5nLS7pqLhce6Usy6jLYCuxt3tDjqLn1EDVaHZHaEuLm922pIJEkhwJyjdeZgW0tqo6WzXEH8Cm0O1aDJb0YwuL49/NUWLeGOOSxuDB9/utLjr6y5d9L7aOMc+i6clJ0/u2sEFuoOe954I3sdVZ3IFs4fWJzOjWjAychlgGZ4lZGjid106fqn7P2u+lZpsSZBAI3hlNj0ss7Jro5bt6SHOAt3gEYUbrs7bax05njqoWPcKTyHVB+E6IgtnvXaA/Ne8jRZfC7ec82pB16c5AQfwfAJ0gIt22i0MLadWYc1+V+UjfL4LXMc1wvyGijTTbRVsYZeCWWq0LPbHyzAcIk8jJ4rO9p6kVdJhzrETz1RdPalVzQSWHM9urRmAB+fhMHhxVR2jxIdUMRYuNkaXh7tq6teGVjne3fofLmaJFg0XsdDaydtKqP/ADO/SP4tOzm5cv8AKTAzHkZWLxHap5J7tzmBxaS2ZG6IsDoLD3UG0duOqVnPmA94JaAItp5+aclZcm3qOOd8d3fGDxmLCnTG5cb3FSYmjNPEzRa4OqNgNdd4zau1gjyWM2p2if3rsogd8agmM2aGAaH+T6qyw212PpVg5js73Mc4NdLn3MuFhGv1RobaprAMU7dcHfDi58BAAgc5Cxe0al8TYmajpcD4YazhxJ/Jaylix8S4Zn/uBumclmi4vE81jdoVv9Treo640EBmqaostkv3sOM+oNi277HjFlZNcTQrR3Tz3sXgN10eQRveqo9m41ofRBewQN6Ya4G+k6FWbag+GqAsY4OqWDXWeNZm946JUT4Joj/1FugjDC3y6H7fZF93UODP4VKoe8nK3wkfxbrteH5ILCVA7HtIu34eIB5MIiR7JxFMYDepPYO98Ahzgcutw2yBGrov3WyIMC3K2iSbh/A2NMojygdUlLSePPq2BkTfS/AfoOa7haTYc0MBJHjdBLTPygGPv+mtrbMZkY6oAZFib5QQD69Bp0VfVbhmSQWkzoIEwOvhuunXMmIXB7KMSAXO5umABeQB99VbUOzpm5LZgkCWk8iePqVHg9sZQ5ziwkgFuWSBl1uPsEFt7tk10NAY0cYEn1nh6JbXYs62IotpxulzRedL8QCZGnNZnb20O8otFRju8B3Hh0io0/JbkCIMyOV1UftYuqSXTNhAmfRTfs8PvTePKAI9hIXn/wBP2Lx87Owjb3Hvf7owPAgWm0xYXQ2C2dUJGaoReNbWtx1TNqYo0n5WkmHOBkhx3SAPLj7IvXdOWXwVUoiZyyf7cVxtFo1aATpHlf8ANV9Da4i4g34z14omnj2uOhzaDjM+QsPNTuXxRlGs1sh5e2/K0cN4I7D0qVQCHB0aAkT6geWnVQU6xdZ7Q0m3iGU8gJM+6eNkte+AAHTbgSTpEa+aq5Z69Txx/Fv3rTLXs11LQBOsE5Mp4m5BQ2GbUDmZKMNlmbxudByl8F7w0kXEgcFXuoVaZIbUNjGV0OE8VLR21WZqzN1Y6PoVld/W3LETULjWBxLajWQ7eqZzaHZG5wSQJIWb2rWFRoyMpBoJgU2Zfcky715K4r7Wp1fHUqsINg4ktnyMhRUuzwdJp1WuHnx+qneoi+9MuBAMhRkLT1ti1h8hPkMw+inwWwNXVAWgcIufpKUz/wCHKqthOqCS1wDeIvqrdu0HHhImJMR1Jngh69aTla0hvKPvCTKTrw12lt08x/dZ3O76Vv8AENTG0tIiOEuyg88oMSgcQ8uPjB9Mq5VwFVzv3TwJnwx7yha2EeCXOEXvJH2layJuzDg38p8iCmBisNn4QVCMzw0Xkw4npuj/AC6i2lgTTLeOZs6z6WGsRa+q0mNst/D7BvfdOpVSHAyZmbGD7hS06+6WlgJizouFCKLjwPsl0GswHafNUnfMsjIBmggAE2veFX4yv+G8wAalV7okSG7viAMjQ663VZgahpODyLHMNbzEaai549eSFfVJJ6lLR+RpW7dqkE587ABZ4bUAgXs9p49VT1MeXOLgA0kmzQGi/ICwCZs+qRIBif78wg6jYJS0L3F7sHbXc1d7wGzjEubYtke60Yx7fg92s5g72xeDm08JmYH0Xn7SpXYx8QXEjkT6j6o4iV63Rxu63eHhHrYXSXn1DtXWa0CJgR4UkuKuVdqdoa9SoJO602GjReblS4qhROY1M1OpIlrpMGLkEWv6rlesXPeGPGUOOjQD7kX0QlbDuvJNQcQ4382ngVvyZcUxpWs60c+AvqoX7Mk8/VQUyWncMgm4IuNfE38wj6VWQCQ5s6ZgQHf0k6opaDjCx4d09OKNdtFwAApU+eZ81HExElxAMdAYuo++BENIc4633WD+YgaqVtInRrr3G6RI5gJm7g8a9xyiDrOYhoHXOd0DzhKpWoPOV1n6WBF9DJ01UJa5shr3Uw6A4TlBgyM3kbqXF4nJuUqg0Bf3YDml15JJc6+nvwS68o0gxGx3AS3e6RBH6qvq0XNNwR5o7D4p4OWkx0fzSfMxJACsqFXvXZC3OQLhm+INpyxPqOazuJaUdPEOsHXaCNbx+aJpY5oideBd+J9HcPdHYjZdN1gcpHAcPNpVfiNkvboMw6fop3YFqdrGoQXZBESWB2Y9S17jcDoEZhe1znCKtDDYkCwa1nc1gOBBaACOZEwsl3NwBrMdZKtcH2crVAZywACcxmxFoABVzLaousZjMC9n7vEUavCkQ2qDMxBMGLG6rP2cw3ALTPDgVBtHCnCltPvHDMwO3CQIJIj+KLafRMcBUbGe1o4GR0PSEdUdfFgO/ZHd1CQOD7/dTjb9dn72lI5tkfqu7A2q/CPzForWyw5rSQOYDgQToLwjcbtKjVdmpsqU3OJL2mm2nSaeDacVHE87x+SWWH4IDO3qFQZXF9MnzEeoTHbObU/d1882ALri4PAzw5cVJUwrH6gH0QdbYjPllvkVncapBW2LWE7uaORBJ6xMoCvQIs5pHpH3Vm3D4in4Ksjkf7p/7drNtVpBzZuQOHloVPFNirwlQtJygXBFwNDYxyPVdrGCcwvKtBtPCOEPp5CeIEQPTn5Lo2Xh3/u60dDH2MFGrrQkumfxVMuFlwEx/dXlbszUHhLXD2+4QVbZNVviY7/bI9wl3Oi7UuIpkEa+EfUT+ai7s8lcYmjp/Qzn/CJlQBpmL+yvmfI7Y+EMzHkosTUdmMOi5gcIFlqdn4QtogkcCeRWYdQzGTKLkrLqQLB81wt5tPurFtJdDeiX9GfKgmlsa1B0lJHdwEkv6lzSYpoFZsW36n0NkVwKSS1y9azwNV3TmFnAWIsfdPrmcJUm8PZE8J1hdSVfCAbOEvpA3BcZHPTVWVNxFV8GNRa1srbeVz7pJLXDxll/7dZcXvJOt+Ke1gA0SSUtFftE2HmtP2foNOz2S0Ga75kC8C0pJJz074t69dz8Jjc7i7JSpZMxJyf0z4fRUNM2HkF1JT/oEeIpgwSASCIJFxduhWi2KwQ4xfu2346c0klM+qxZbt1/qG//AFt+7lnqfh//AEfsuJKanL6tthVCXQSSI0Jt7K2bqkkrxOeGu1KnpGwSSRTiRyiakkg8voLHUmwLD2Cz9YQ61rpJLG+ovsGbPxLw8AOcBPAkLa0DYHjCSSD/AM/DMXQa5pzNB8wCm0qLWtEADyAC4kp+n9dq+ArGcEkksk/6fEkaLjuPkkksWVT0RuhJJJB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790700"/>
            <a:ext cx="49911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9092" name="AutoShape 4" descr="data:image/jpeg;base64,/9j/4AAQSkZJRgABAQAAAQABAAD/2wCEAAkGBhQSEBUUEhQWFBQVFBYXFRcWFRgVFRQVFBcVFBQVFhUYHSYeGBojGRQUHy8gIycpLCwsFR4xNTAqNSYrLCkBCQoKDgwOFw8PGikcHBwpKSksKSwpKSksKSksKSksLCkpLCkpLCkpLCksKSwsKSkpKSkpKSwpKSwpLCksLCksKf/AABEIAMIBAwMBIgACEQEDEQH/xAAcAAABBQEBAQAAAAAAAAAAAAAEAAIDBQYBBwj/xABBEAABAwIDBQYEAwcDAgcAAAABAAIRAyEEEjEFIkFRYQYTMnGBkRRCobEjwdEVM1JicuHwNJLxk6IWJCVTY3OC/8QAGQEAAwEBAQAAAAAAAAAAAAAAAAECAwUE/8QAIBEBAQACAwEBAQEBAQAAAAAAAAECERIhMUFREwNhMv/aAAwDAQACEQMRAD8A9A2HgGwCIcA0fVXFfDNyggLGbA222my7oNpE8yR9gtTgdrNqB0aNJ9loxxylhtTCDkg8Rstp+UA9FYYavmcbac+XBH/DTdOXS2Nq7OvEKD4Ra3EYCbwgn4Tor5Gzxw6YaSvH4CboarhIT2SrNNc7tGuopvdJgJ3aa6miyxNLE9hXuYm90jXMXAxGwDbRU7KaJbTT2UUbCJlJcqUgixQTKlIpFsH8OiaNNdawqZlIoCRpC6owE4FA2mDlIwKBpU9I3QexdIIllNQUoRQcoppaVNTtpoYVVPTqKDEtZAsmFgSFVQ1qqQ2mzAKF9dDPrqN1RPRbEGukhM6SrRMFjcAQREgDXlPKfJSYHHVKQE6A5bTpOvldWeLwpyxxJkDhbifdDFoDsxuYg6kTwhswlp5NLfY2Pkw4kX+b9eS1uGxEhef5MoHi9fCDwsr/AGXtb5XG/PoixvhlrppXiUP3K7RxAPFSF4KTbYU0EPiMJZHsiU6pRCcoZyvh4QlWlC0eIwciyrX4bUKpkSphMe1E1acFNDVZBu7Tu6KnypzQgqGDFI0J7mpNYgOhOhSMITXvCAgcxIvhPygiVBUfKAd3qjdUuoyUx1RAENqKanXVeKycMUEFtatroiliVSDFqVmMS0e182upRiFRNxikbi0rBtdDEpOrSqoYlO+IS4jY81FG6qhO+SBKehsUHJKEUyuI0NgHHMZKhbQgzFzIHRSmquuqwOfJPTGB3g/4Emgt6niVMx03hOLREGZ+iej0MwW0gLcuIVnhsRNpWaayN4GbwRHqrMYqQItw1UWHMtermo6II4IijjwQPzVE15iJRDcWI0giNOM2U2NJV1k6qF+GkqOnXJansxEOAnUSp8Ur9o4CyqJIWqxTQRZZ/EUbrTGlQ4cnNXO7ToVkcKYXPh+qQYud2UA3uuq46mCFI5i4IQAdYFumigzSrUAJvcN4BAVLwVCVd1MLI0Q52aYsgqqXBR5lav2aSoP2Y7kq3Edgw5StlFN2c4cF0YV3JIw4cVIwlTswx5KcYMjgkAzHFStJU4odEjQKAYJThVhLuynCi7kmHPiCuJ3wx5JJbgVTakFdYczhOiDFVF4auGNzEX4Tp5/2VPPjexbMVTY9rHOhztBMGdAPW0eakx9QHwgkC0kkX8lncb3VZ4L2l29LgLSYiR1iQQLEa8Edh8UdJMfYaC3NHFtzniyoNHzST9AB5J9JvLTkeCiw2IjSwiBz9RxKJpOBdztropsNx9TgLqKpVkXkHXlfhoii3mhMQDNvS6nRLfA4+aZaYDomx4dQh9mYsveb+EkdNToqCtiXA/zFuWw4enFO2ZtBrHcd3xQNeVhqVOlTJsH7QERF9Cg6xuRE+d1nW493xBc0OLXNHGBOpKv2YhoDS4jeFr6np9UlzLYctk6QnZERjaBs4DghJWkJIAngJlMogPHJFpxCWSu/CqcKamAlswbcKeSmbhyjAngKbkAPw5Tm4Mngj2hSAo2FacCUx2EKtk8NRsaUJwR5pzcEVe9yOScKY5JchpU0MAeIU5waPyJwCWxpVPwp5JgwJKusoT2sCOR6Ug2cpBgSrg0xySgI5DiqfhCuK3yhJHI9PHjWuItzXMXjpMTZD4qrAi0HXmgqb7kn3PJemRzd6GCrCMw1WPM9dFTCtJXfio01VLlaOniYOpjz/NWGExPHUfb9Vm8NUzHkOaPfidANPb1SsXMl+7G2soHPJVTSxh4e6Ip4nr5/olx0rkJyzManUoR1ANMXmZ1PDjbiiqNdSuph3VTYcoEbRLRAIIvIPXr7qtx20CcpDiMrpA5c45hXNbCt4gQqXaWkNbA5kRPko0ba7I2p34FxlDbRrbmpcXhSLjRZfsXtQU392+BmIyybdZ+i2ezMQKucAgjhHA3JH2Sl0v2K5gUso2pgi06SDpaV1lH+VXyiOOQVgRFJhUwpD+FSMZHRTbFzbrMOp2YRT0oiymCy21CGguZVI8mU0O6IJwNUgamB3RSB3RBOgJQugpyDMyrhT8p5JwakNIV2VLkXCEwZmXc66WLmRBws6SWRJBvB8RiblDVKkN/qP2UNd/FDPeSRLieU8LaBevblDqb7JzKtwP8APVCl8Nnp7g9E3DvseE6JbVF83HACB/x1ThWnQ2VA/ExZGtxGVv3VHKtHYy2Uesf5on4fG3sVROxZaI4m56Tw8/tK5h8XBS3s2uw+L+qPbio81mdnYqLlGNxWqely6Xwq8V11Brru0VO3FIjDY2SJ00S4qlMxOzZMi0afrKl7O7WGGe5ryd7wzcAxb6wi6lYBpJKp6wbMmFlcVzLTV4rtX3YDxvNIjdM34mPdEU+2DH24xI4ecg6LIYSq3TgFLjHMAHD9FHGrme2swPaqm8kFwEHUkK4oYlrxLTK8te1rtCp6GOq0oyOMeiVmlSvUBPB30/upvhswu46cLLF4DtTub+s3jkjKnaugA4PqimeBcLX0M2U6PbU1KDROqVOk2+tv0CwVXtKBLTjcMZIhu5FiXA5TU5mVdbF2y1zLV6VQjXI9p4AARmceHE3RJTtjSBzTouhnVVzMVN7ehTzWPI/dVpPIa4dQnjEgWKrnYq2ia7EH+A+xRxHJZnGt5hMdiAdCq8Yp3I+rU5uKdyH+1LiOSybUbxP1XTUHBBU8UTyU3fg8B7Jap8kof5J8jmhZS7q2qehsTI5pITun9PdJLU/Ryr57rPt7INlbfEX+yfVq7gd0Crm1uPIzqL8uq3tc1aHESYmQJlNdWE2NgLdf8MoBtU3vdRuqQB5/8JxpILpVt4a+n5o8Yi9tB9TxVZh2GXQJIBi/kPzReFacriREQAQeJsP86KoNO133gHQEk8La/Wyjw1aXQpG02uY/fAIM3B0AJOnUjVBYN4EuNt0kSdY1HmjatL6hi99oHH6WRwxOizVPERUa4aWi33CsxWk2BPAAXJJ5Diqxp2Lc17Sn4fEgXVSa1oMgjXzRezm947L/AJZXuCRZbS2nMAclQ4/a7pDZ4j9fy+q0r+z+rnEjLmJ6gaR5rNY7YrnEljC5wcPEYF9ACdbSZXmyy1WnFLhtrRcnSTzJi8AInGbVDjqqehsCoKfeVpAvDQTmJl1+jYi51UL8I4tc2gC57YIiXDUWPolzEx0Pp7X3olWtLaQIuQvO3mpSJNaWkmwvx/JWOA2gZBaQ4ZXu5jdY5wkeYCfONY32E2g3mAsbtvGOc5wL5BqOMaaOaBIIvr9UP/4qq3OWn/0x+RUnaJxyMN9LxmiczOVlnlTi3wzy2mHQHxeHQJnQSIsBp5BPbta5hjBGsE35aFCUye6MA/biE1tMj+LTrbrfT0U7NpsFtcASHGmSLtDiQPdWmH7XVWAbwqAG8mCRwEhV2Gw7Ds/MWtB7utvZQTIcQDPMeax1PEsbZ1YNIPzVAHdDAadVfKUtPXcF2wYfE1zfWVcUu0lMiz2+pEj3XhtbEYnWg9paADmh9wbWJbEceaaztBiWOyurNyZocMpc8N1gOI43Cm2Fxe51e1lFmtUE/wAoB08kMe29AgEFxBN9246wvEcXtypDgx9VzSCL02iLW3jlsOnBEbI2rULQH1ni4nM10lsWIJcQPS2iW4entuH7V4dxAFRoceDhlKmr9paDBLqjOcSCbiRbVeFY+rTL83fPziDJynSzSMw4WhIVnua5or1XgtLnNa9jd2JJOU6XMo5Q+F149tHbLClubOIiScpMDmTED3Tm9sMMdKjb6WInytdeHYXYweTlFS4LXRUYWyBJOnQ87lSuLmvaB3l4ytzmdBGjr8bxw4o5QXCvcR2mof8Aut91xeH/ALVxHyzHCCdP9ySf9Iv+N/QOtIX+UIKrZjo4AeXUef5IjDPHdHjoLX4XP0KFqiGOHl1JtGnmtHMk7MadCNUQ1240fza8pBsekwq5tY3H/CsMCwugAmCSdJgt59IsqlXoQ05cwdwkSNXAFp5+Smp1zJE5QN53Lk3hzcEbWwjn06ru5LjTq5nFv8JIAdHUGPRA1KZfqIPgcNCGGS0kaiLGUW/hw7FtYHQJLWkkvmWklxG6eN4QzqhonO25yzGsSJsPSEPtLA1xXaRdpi4OZsaOnrrIW3wvZgupZnAEd3a8E2OWTGn9lMy204/VPsLZDq7M0ZaZLXhxFgLGo0TxGi0lehh2sIYA0Gd4uc5xdxho1t1AQ2I22zDUGUACGMYG3IBzAEl0+s+3NVWwMA2qypVJ3bzEkjLGubidT5omXarBYo0WOHeOG9BDQDoLAAD9Ufh8O1pzUz5ajXhdV+0sOyq8uYC/KPE4DdB1yE8OltU/DGo0OzjK1sEOe4RmJAEx4W6nnymU7l9Gk+3K+Mota4dzlq6TUa1xG6SN4iCMwsq/CdocYwbtFr3Ezc03wDrcGYBAstJ26ANDDZ9N6ZoGqLNpkWEkC2vH0WKLKTnC2GdrM06tLlrpdePLOyvTjjjrtqKe2C61WnVHEw1pB9nKOvjKdYljXOoMIEvdSLg4yBBy666z8pWadg2R4ac2kUsUW+okz7oxmzxkkHEth0QzEZjEDeuIgkkR5pf1o/njtSYugRWywyqMxABpuBAHz78CLa3RNXYQD4Hd5gXtDmEhjg5haLERYk3B4rV9jg5uIdJxBHdm1ZojVt2uGpifdWm0ce9mIImQRo9wbAbRL/w770mJ5X5I5W9w7JL48wrbHcIl7Lxq7nPMqxxeG73KIgBpu1zHE+AiN4ReP8C2wx7i2e6mRRNntdBqmHcLhuvVDUMLSc0k1Mh3yRna3K3O9meCN0AiJT55fRrFnabCAQLNGtgDMSdCeKJ2VsrvHtFRtVrIJzim518oiG66z7q2q9n2lrmNrvvEiaZidCbTJB6aKm21WfSLGvqvqQYBcASAD4R0ISuehjjyumuGzWswwpDENY3K9oz0nNqHMS4w0kEmOQKp8N2KbWIczENqNMi7Dm3YDiGubJAtx4qd1TC5SXWyd2Hz3kDOAW6az09VFiNmYOX5nxkcA6a9RoYXaTJgEzp+qczKwBjtiUqD3NFWo4tIaQGU2GeNzTNpWc77FFxyubDSdfMxmyt1sCtbhWYel3jagloxDabS4GoSX02uAza6mZUtTC4Ad7LKY7lwD91wDHHSY6jUJbq5xjAHa9YsgvYZBBGVznbwvMCDr9FFSxNYeFzxMaMfeBA1toF6M3YWD7zI1rA4tDiwOdOUxDg2dOqj2rs7DU2EBrQ5262ZJkC5Em9k9luMA99Ym5eT1awGwtcmUd2edUZiWGXCczTfWWm0UwXe11eO7IMqQc5BIiINupAf/lkqXYY0znZVbmadXUidRw3o0KXR76WdTHNYRnflImczqlrHhUIP2QdTblJxOV7JA1JaLnlvuJ9+PquUcCfiG0ajmklubMwZZG9G6fJHVey7C1u88GWk7rCdRE20H5KNq66U2EoVCxpaxxEC4a6OVoskrZnZSo0Q3G12gaABluKSrZbjF7GqAOIuBAnpP319FM7985h4ENudQbXjiPyVeGmaZvlN9bSDvZekDhfVWm1cJNWRqQ3NExmiSROt/oV645ln1VuwxY7eHMHhcqx2bXLXy6zbS6B8osfp9E5lLvgc8hwyixzBzhugkRI4A6q52TsZ1Om94e4MFNz3tadQwyWFxFrgiARKpUCYvalJ1N7c1Vpa8OIpktloBAZM6bxsRxVpsT8Xu8shry5rieFSACwgAhwIy3JsSqzD7TolxyvANTK0uLXPOUQ0NyiQcvVGV9oDDs/DqhzWuBY1mHNIBzIJf3josQIIvNpHFRuyteIzD4hoxD2dy6G03EGoxzQ94uHBrpkAkkX0ldw+PrPZSaav4bzlD3eJ9QkyB7cNAFTYvtnBJNWtUBGUty93B1zzJlwuPZVv7bzVKADxFKxsbtIDXDzgacyeanmeml7VVqVF0NDXVTAGc36ubY3BubjRTdiq9Pu30sTGZ5Lyc+ckuGtpg8rLMYjEtdRzhxDhUEsLYJBsHtJvF491XUsUTTqwYccp3ZBID7iW8Ij6pcp+qmLSbYqupSKQJBdZws1zSQG+I8zroujHPZTq0BVBzublcM02aWnLcRcxfl1WMdWkZQ4FxIBmdJEC99QCfRFYKk9j2u3Ya8OguAmDPCSpuW/qpg9M7TYkDC4RsuBa0tGWsaZJFOm0wdD5aD1WXOLfxdiRHNtOuOHkYTe0faGpVpUmmkG5JMPb3mYENuBlAAtaFR4jHxDn0wHSDumpTIGukkdfVZZTdaTxaV8Y0+KpRJ/+bDPpn3FkbSEtltPDvMD93WyT/u04Knwe1HumHVzxAaW1rdWuuiP2qCIz0nH+Grh3MM6/IInRTqq1vtquylJzaziadVgLD4q3e09W2HVH7WqfjnUA5ozNztMYc+AxLBzjW6z+wnspVHPc2lTJZdzapg3aSMj7jmrGnjhUe51MucCXy6m6QYoAbwnUWA6wU5Svrhc2ACKRthAfGzjbWIjVo9CuMeMjw4047mrIe0zHxNQSXD5eETrBTu/tdxFsIIfSHPjANz/2qFleKb96IoPMGmHtH47zm0JOsZfVGwLxNJpL9yk7fw07+U2FiZdqPl5g8Vn+17yKsz87vPirvEuBc/8AdH8TDwCHNPhm9wC6RIWa7WmapM/O7U35fqiqw9X78YQyt+KGx8OAH0swbLW28JLp53jopto1P9TvUDv0rPbEdKhtmdyuh6uJOSt+I4QcON6nmDZaLAQZB6iy7tGrbFQ6japSEOblyzwc4RLtIMoiKfVrkOqb4ZOMYASzMH/hs3RYwetvNdxdc5cVDsO6HtEODQBfw1TaTGhJUNZxD33YCcY0b4BB/DZZs6O5J+KzFuKhtJx7xsDNBN794Q6zvZMDqU/Eg5KcCgBnB35gS3xeGdLeqye1sY9z8YCQWtcRBmQ3JO5w8REzzWnbTjE5u6j8Bo7yTGg3YI4c5WM2i85sXAkF5zGbtAYNBxulAs9k1wPhL1BqAJEHo+/6o1uMHc4givVbFUbxa4mnvRlaA4kgzwVTsbEQcMM7xINoO/8A1RorRuLPc1iKzSRUgF7LMv4HS2/nfVFOdpWPnHU5JcPhtbydx9/WZvzTG1KTcDrWpt70cAagOkbrhaOvBOo4qMa0GJ+HaczZtZxMAW1ATxiHfByMSCe9jvXiB/QQ9v5IEaGg8ZG3J3W3vJECCeqSbTktbMHdFxobC4suLPtcjzenQaYBJdAkQA2ARxEGb8IHFTtdAiS4N0LgQ4fwlozHNxt9lX0hBi4HQGR1BCMw9fLIMXEZobManXSV0tObs6lmzdIF2iWwSNQ0w31IR2H2yW7w4iC0uGV8wDNwCCBGsRwugBhnFuYP3SfLM7TUWJ9U6ngJdfKDx8h5NJmeOnmnIGgw9PDva4ikA7LoXACTaWt0jz+qhxGxKtZppsbTYGD5Q3+bUkiBvOBJMmTZEbDrCe6cAySe5qjWZ/dvJ1BixOi7trFmk3uZIJJzC4yTewi9yb9FGOUy61qr8YzaWxO7IBq03m4ORwMXvyUFDAwZn6/ohsfRLXWe5x5EGw/qOvspMHXPzA25SPuouO2s67F16VpkxBv52FyoGYUgAteBYaktPuFNWxBIytcQCILdOM9ZTn0twSAZ5G4i1xwUXDLS8f8ASb1QVbGOaWjOSWuDpsZPTyU5xdwSxrnzMhsOnluwmfsqTDQ4mJ1BRLtmPDZIy84IDtOAmeJ0Ua/GssT09rBzd8Oymb3idLBwI+qg2qxuTM0ieMEST1g9ClQ2bLmhxcWgeEvymNYBuGzOsFW78ThmOLKGze9cLZ69etVB5nLS7pqLhce6Usy6jLYCuxt3tDjqLn1EDVaHZHaEuLm922pIJEkhwJyjdeZgW0tqo6WzXEH8Cm0O1aDJb0YwuL49/NUWLeGOOSxuDB9/utLjr6y5d9L7aOMc+i6clJ0/u2sEFuoOe954I3sdVZ3IFs4fWJzOjWjAychlgGZ4lZGjid106fqn7P2u+lZpsSZBAI3hlNj0ss7Jro5bt6SHOAt3gEYUbrs7bax05njqoWPcKTyHVB+E6IgtnvXaA/Ne8jRZfC7ec82pB16c5AQfwfAJ0gIt22i0MLadWYc1+V+UjfL4LXMc1wvyGijTTbRVsYZeCWWq0LPbHyzAcIk8jJ4rO9p6kVdJhzrETz1RdPalVzQSWHM9urRmAB+fhMHhxVR2jxIdUMRYuNkaXh7tq6teGVjne3fofLmaJFg0XsdDaydtKqP/ADO/SP4tOzm5cv8AKTAzHkZWLxHap5J7tzmBxaS2ZG6IsDoLD3UG0duOqVnPmA94JaAItp5+aclZcm3qOOd8d3fGDxmLCnTG5cb3FSYmjNPEzRa4OqNgNdd4zau1gjyWM2p2if3rsogd8agmM2aGAaH+T6qyw212PpVg5js73Mc4NdLn3MuFhGv1RobaprAMU7dcHfDi58BAAgc5Cxe0al8TYmajpcD4YazhxJ/Jaylix8S4Zn/uBumclmi4vE81jdoVv9Treo640EBmqaostkv3sOM+oNi277HjFlZNcTQrR3Tz3sXgN10eQRveqo9m41ofRBewQN6Ya4G+k6FWbag+GqAsY4OqWDXWeNZm946JUT4Joj/1FugjDC3y6H7fZF93UODP4VKoe8nK3wkfxbrteH5ILCVA7HtIu34eIB5MIiR7JxFMYDepPYO98Ahzgcutw2yBGrov3WyIMC3K2iSbh/A2NMojygdUlLSePPq2BkTfS/AfoOa7haTYc0MBJHjdBLTPygGPv+mtrbMZkY6oAZFib5QQD69Bp0VfVbhmSQWkzoIEwOvhuunXMmIXB7KMSAXO5umABeQB99VbUOzpm5LZgkCWk8iePqVHg9sZQ5ziwkgFuWSBl1uPsEFt7tk10NAY0cYEn1nh6JbXYs62IotpxulzRedL8QCZGnNZnb20O8otFRju8B3Hh0io0/JbkCIMyOV1UftYuqSXTNhAmfRTfs8PvTePKAI9hIXn/wBP2Lx87Owjb3Hvf7owPAgWm0xYXQ2C2dUJGaoReNbWtx1TNqYo0n5WkmHOBkhx3SAPLj7IvXdOWXwVUoiZyyf7cVxtFo1aATpHlf8ANV9Da4i4g34z14omnj2uOhzaDjM+QsPNTuXxRlGs1sh5e2/K0cN4I7D0qVQCHB0aAkT6geWnVQU6xdZ7Q0m3iGU8gJM+6eNkte+AAHTbgSTpEa+aq5Z69Txx/Fv3rTLXs11LQBOsE5Mp4m5BQ2GbUDmZKMNlmbxudByl8F7w0kXEgcFXuoVaZIbUNjGV0OE8VLR21WZqzN1Y6PoVld/W3LETULjWBxLajWQ7eqZzaHZG5wSQJIWb2rWFRoyMpBoJgU2Zfcky715K4r7Wp1fHUqsINg4ktnyMhRUuzwdJp1WuHnx+qneoi+9MuBAMhRkLT1ti1h8hPkMw+inwWwNXVAWgcIufpKUz/wCHKqthOqCS1wDeIvqrdu0HHhImJMR1Jngh69aTla0hvKPvCTKTrw12lt08x/dZ3O76Vv8AENTG0tIiOEuyg88oMSgcQ8uPjB9Mq5VwFVzv3TwJnwx7yha2EeCXOEXvJH2layJuzDg38p8iCmBisNn4QVCMzw0Xkw4npuj/AC6i2lgTTLeOZs6z6WGsRa+q0mNst/D7BvfdOpVSHAyZmbGD7hS06+6WlgJizouFCKLjwPsl0GswHafNUnfMsjIBmggAE2veFX4yv+G8wAalV7okSG7viAMjQ663VZgahpODyLHMNbzEaai549eSFfVJJ6lLR+RpW7dqkE587ABZ4bUAgXs9p49VT1MeXOLgA0kmzQGi/ICwCZs+qRIBif78wg6jYJS0L3F7sHbXc1d7wGzjEubYtke60Yx7fg92s5g72xeDm08JmYH0Xn7SpXYx8QXEjkT6j6o4iV63Rxu63eHhHrYXSXn1DtXWa0CJgR4UkuKuVdqdoa9SoJO602GjReblS4qhROY1M1OpIlrpMGLkEWv6rlesXPeGPGUOOjQD7kX0QlbDuvJNQcQ4382ngVvyZcUxpWs60c+AvqoX7Mk8/VQUyWncMgm4IuNfE38wj6VWQCQ5s6ZgQHf0k6opaDjCx4d09OKNdtFwAApU+eZ81HExElxAMdAYuo++BENIc4633WD+YgaqVtInRrr3G6RI5gJm7g8a9xyiDrOYhoHXOd0DzhKpWoPOV1n6WBF9DJ01UJa5shr3Uw6A4TlBgyM3kbqXF4nJuUqg0Bf3YDml15JJc6+nvwS68o0gxGx3AS3e6RBH6qvq0XNNwR5o7D4p4OWkx0fzSfMxJACsqFXvXZC3OQLhm+INpyxPqOazuJaUdPEOsHXaCNbx+aJpY5oideBd+J9HcPdHYjZdN1gcpHAcPNpVfiNkvboMw6fop3YFqdrGoQXZBESWB2Y9S17jcDoEZhe1znCKtDDYkCwa1nc1gOBBaACOZEwsl3NwBrMdZKtcH2crVAZywACcxmxFoABVzLaousZjMC9n7vEUavCkQ2qDMxBMGLG6rP2cw3ALTPDgVBtHCnCltPvHDMwO3CQIJIj+KLafRMcBUbGe1o4GR0PSEdUdfFgO/ZHd1CQOD7/dTjb9dn72lI5tkfqu7A2q/CPzForWyw5rSQOYDgQToLwjcbtKjVdmpsqU3OJL2mm2nSaeDacVHE87x+SWWH4IDO3qFQZXF9MnzEeoTHbObU/d1882ALri4PAzw5cVJUwrH6gH0QdbYjPllvkVncapBW2LWE7uaORBJ6xMoCvQIs5pHpH3Vm3D4in4Ksjkf7p/7drNtVpBzZuQOHloVPFNirwlQtJygXBFwNDYxyPVdrGCcwvKtBtPCOEPp5CeIEQPTn5Lo2Xh3/u60dDH2MFGrrQkumfxVMuFlwEx/dXlbszUHhLXD2+4QVbZNVviY7/bI9wl3Oi7UuIpkEa+EfUT+ai7s8lcYmjp/Qzn/CJlQBpmL+yvmfI7Y+EMzHkosTUdmMOi5gcIFlqdn4QtogkcCeRWYdQzGTKLkrLqQLB81wt5tPurFtJdDeiX9GfKgmlsa1B0lJHdwEkv6lzSYpoFZsW36n0NkVwKSS1y9azwNV3TmFnAWIsfdPrmcJUm8PZE8J1hdSVfCAbOEvpA3BcZHPTVWVNxFV8GNRa1srbeVz7pJLXDxll/7dZcXvJOt+Ke1gA0SSUtFftE2HmtP2foNOz2S0Ga75kC8C0pJJz074t69dz8Jjc7i7JSpZMxJyf0z4fRUNM2HkF1JT/oEeIpgwSASCIJFxduhWi2KwQ4xfu2346c0klM+qxZbt1/qG//AFt+7lnqfh//AEfsuJKanL6tthVCXQSSI0Jt7K2bqkkrxOeGu1KnpGwSSRTiRyiakkg8voLHUmwLD2Cz9YQ61rpJLG+ovsGbPxLw8AOcBPAkLa0DYHjCSSD/AM/DMXQa5pzNB8wCm0qLWtEADyAC4kp+n9dq+ArGcEkksk/6fEkaLjuPkkksWVT0RuhJJJB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790700"/>
            <a:ext cx="49911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9094" name="AutoShape 6" descr="data:image/jpeg;base64,/9j/4AAQSkZJRgABAQAAAQABAAD/2wCEAAkGBhQSEBUUEhQWFBQVFBYXFRcWFRgVFRQVFBcVFBQVFhUYHSYeGBojGRQUHy8gIycpLCwsFR4xNTAqNSYrLCkBCQoKDgwOFw8PGikcHBwpKSksKSwpKSksKSksKSksLCkpLCkpLCkpLCksKSwsKSkpKSkpKSwpKSwpLCksLCksKf/AABEIAMIBAwMBIgACEQEDEQH/xAAcAAABBQEBAQAAAAAAAAAAAAAEAAIDBQYBBwj/xABBEAABAwIDBQYEAwcDAgcAAAABAAIRAyEEEjEFIkFRYQYTMnGBkRRCobEjwdEVM1JicuHwNJLxk6IWJCVTY3OC/8QAGQEAAwEBAQAAAAAAAAAAAAAAAAECAwUE/8QAIBEBAQACAwEBAQEBAQAAAAAAAAECERIhMUFREwNhMv/aAAwDAQACEQMRAD8A9A2HgGwCIcA0fVXFfDNyggLGbA222my7oNpE8yR9gtTgdrNqB0aNJ9loxxylhtTCDkg8Rstp+UA9FYYavmcbac+XBH/DTdOXS2Nq7OvEKD4Ra3EYCbwgn4Tor5Gzxw6YaSvH4CboarhIT2SrNNc7tGuopvdJgJ3aa6miyxNLE9hXuYm90jXMXAxGwDbRU7KaJbTT2UUbCJlJcqUgixQTKlIpFsH8OiaNNdawqZlIoCRpC6owE4FA2mDlIwKBpU9I3QexdIIllNQUoRQcoppaVNTtpoYVVPTqKDEtZAsmFgSFVQ1qqQ2mzAKF9dDPrqN1RPRbEGukhM6SrRMFjcAQREgDXlPKfJSYHHVKQE6A5bTpOvldWeLwpyxxJkDhbifdDFoDsxuYg6kTwhswlp5NLfY2Pkw4kX+b9eS1uGxEhef5MoHi9fCDwsr/AGXtb5XG/PoixvhlrppXiUP3K7RxAPFSF4KTbYU0EPiMJZHsiU6pRCcoZyvh4QlWlC0eIwciyrX4bUKpkSphMe1E1acFNDVZBu7Tu6KnypzQgqGDFI0J7mpNYgOhOhSMITXvCAgcxIvhPygiVBUfKAd3qjdUuoyUx1RAENqKanXVeKycMUEFtatroiliVSDFqVmMS0e182upRiFRNxikbi0rBtdDEpOrSqoYlO+IS4jY81FG6qhO+SBKehsUHJKEUyuI0NgHHMZKhbQgzFzIHRSmquuqwOfJPTGB3g/4Emgt6niVMx03hOLREGZ+iej0MwW0gLcuIVnhsRNpWaayN4GbwRHqrMYqQItw1UWHMtermo6II4IijjwQPzVE15iJRDcWI0giNOM2U2NJV1k6qF+GkqOnXJansxEOAnUSp8Ur9o4CyqJIWqxTQRZZ/EUbrTGlQ4cnNXO7ToVkcKYXPh+qQYud2UA3uuq46mCFI5i4IQAdYFumigzSrUAJvcN4BAVLwVCVd1MLI0Q52aYsgqqXBR5lav2aSoP2Y7kq3Edgw5StlFN2c4cF0YV3JIw4cVIwlTswx5KcYMjgkAzHFStJU4odEjQKAYJThVhLuynCi7kmHPiCuJ3wx5JJbgVTakFdYczhOiDFVF4auGNzEX4Tp5/2VPPjexbMVTY9rHOhztBMGdAPW0eakx9QHwgkC0kkX8lncb3VZ4L2l29LgLSYiR1iQQLEa8Edh8UdJMfYaC3NHFtzniyoNHzST9AB5J9JvLTkeCiw2IjSwiBz9RxKJpOBdztropsNx9TgLqKpVkXkHXlfhoii3mhMQDNvS6nRLfA4+aZaYDomx4dQh9mYsveb+EkdNToqCtiXA/zFuWw4enFO2ZtBrHcd3xQNeVhqVOlTJsH7QERF9Cg6xuRE+d1nW493xBc0OLXNHGBOpKv2YhoDS4jeFr6np9UlzLYctk6QnZERjaBs4DghJWkJIAngJlMogPHJFpxCWSu/CqcKamAlswbcKeSmbhyjAngKbkAPw5Tm4Mngj2hSAo2FacCUx2EKtk8NRsaUJwR5pzcEVe9yOScKY5JchpU0MAeIU5waPyJwCWxpVPwp5JgwJKusoT2sCOR6Ug2cpBgSrg0xySgI5DiqfhCuK3yhJHI9PHjWuItzXMXjpMTZD4qrAi0HXmgqb7kn3PJemRzd6GCrCMw1WPM9dFTCtJXfio01VLlaOniYOpjz/NWGExPHUfb9Vm8NUzHkOaPfidANPb1SsXMl+7G2soHPJVTSxh4e6Ip4nr5/olx0rkJyzManUoR1ANMXmZ1PDjbiiqNdSuph3VTYcoEbRLRAIIvIPXr7qtx20CcpDiMrpA5c45hXNbCt4gQqXaWkNbA5kRPko0ba7I2p34FxlDbRrbmpcXhSLjRZfsXtQU392+BmIyybdZ+i2ezMQKucAgjhHA3JH2Sl0v2K5gUso2pgi06SDpaV1lH+VXyiOOQVgRFJhUwpD+FSMZHRTbFzbrMOp2YRT0oiymCy21CGguZVI8mU0O6IJwNUgamB3RSB3RBOgJQugpyDMyrhT8p5JwakNIV2VLkXCEwZmXc66WLmRBws6SWRJBvB8RiblDVKkN/qP2UNd/FDPeSRLieU8LaBevblDqb7JzKtwP8APVCl8Nnp7g9E3DvseE6JbVF83HACB/x1ThWnQ2VA/ExZGtxGVv3VHKtHYy2Uesf5on4fG3sVROxZaI4m56Tw8/tK5h8XBS3s2uw+L+qPbio81mdnYqLlGNxWqely6Xwq8V11Brru0VO3FIjDY2SJ00S4qlMxOzZMi0afrKl7O7WGGe5ryd7wzcAxb6wi6lYBpJKp6wbMmFlcVzLTV4rtX3YDxvNIjdM34mPdEU+2DH24xI4ecg6LIYSq3TgFLjHMAHD9FHGrme2swPaqm8kFwEHUkK4oYlrxLTK8te1rtCp6GOq0oyOMeiVmlSvUBPB30/upvhswu46cLLF4DtTub+s3jkjKnaugA4PqimeBcLX0M2U6PbU1KDROqVOk2+tv0CwVXtKBLTjcMZIhu5FiXA5TU5mVdbF2y1zLV6VQjXI9p4AARmceHE3RJTtjSBzTouhnVVzMVN7ehTzWPI/dVpPIa4dQnjEgWKrnYq2ia7EH+A+xRxHJZnGt5hMdiAdCq8Yp3I+rU5uKdyH+1LiOSybUbxP1XTUHBBU8UTyU3fg8B7Jap8kof5J8jmhZS7q2qehsTI5pITun9PdJLU/Ryr57rPt7INlbfEX+yfVq7gd0Crm1uPIzqL8uq3tc1aHESYmQJlNdWE2NgLdf8MoBtU3vdRuqQB5/8JxpILpVt4a+n5o8Yi9tB9TxVZh2GXQJIBi/kPzReFacriREQAQeJsP86KoNO133gHQEk8La/Wyjw1aXQpG02uY/fAIM3B0AJOnUjVBYN4EuNt0kSdY1HmjatL6hi99oHH6WRwxOizVPERUa4aWi33CsxWk2BPAAXJJ5Diqxp2Lc17Sn4fEgXVSa1oMgjXzRezm947L/AJZXuCRZbS2nMAclQ4/a7pDZ4j9fy+q0r+z+rnEjLmJ6gaR5rNY7YrnEljC5wcPEYF9ACdbSZXmyy1WnFLhtrRcnSTzJi8AInGbVDjqqehsCoKfeVpAvDQTmJl1+jYi51UL8I4tc2gC57YIiXDUWPolzEx0Pp7X3olWtLaQIuQvO3mpSJNaWkmwvx/JWOA2gZBaQ4ZXu5jdY5wkeYCfONY32E2g3mAsbtvGOc5wL5BqOMaaOaBIIvr9UP/4qq3OWn/0x+RUnaJxyMN9LxmiczOVlnlTi3wzy2mHQHxeHQJnQSIsBp5BPbta5hjBGsE35aFCUye6MA/biE1tMj+LTrbrfT0U7NpsFtcASHGmSLtDiQPdWmH7XVWAbwqAG8mCRwEhV2Gw7Ds/MWtB7utvZQTIcQDPMeax1PEsbZ1YNIPzVAHdDAadVfKUtPXcF2wYfE1zfWVcUu0lMiz2+pEj3XhtbEYnWg9paADmh9wbWJbEceaaztBiWOyurNyZocMpc8N1gOI43Cm2Fxe51e1lFmtUE/wAoB08kMe29AgEFxBN9246wvEcXtypDgx9VzSCL02iLW3jlsOnBEbI2rULQH1ni4nM10lsWIJcQPS2iW4entuH7V4dxAFRoceDhlKmr9paDBLqjOcSCbiRbVeFY+rTL83fPziDJynSzSMw4WhIVnua5or1XgtLnNa9jd2JJOU6XMo5Q+F149tHbLClubOIiScpMDmTED3Tm9sMMdKjb6WInytdeHYXYweTlFS4LXRUYWyBJOnQ87lSuLmvaB3l4ytzmdBGjr8bxw4o5QXCvcR2mof8Aut91xeH/ALVxHyzHCCdP9ySf9Iv+N/QOtIX+UIKrZjo4AeXUef5IjDPHdHjoLX4XP0KFqiGOHl1JtGnmtHMk7MadCNUQ1240fza8pBsekwq5tY3H/CsMCwugAmCSdJgt59IsqlXoQ05cwdwkSNXAFp5+Smp1zJE5QN53Lk3hzcEbWwjn06ru5LjTq5nFv8JIAdHUGPRA1KZfqIPgcNCGGS0kaiLGUW/hw7FtYHQJLWkkvmWklxG6eN4QzqhonO25yzGsSJsPSEPtLA1xXaRdpi4OZsaOnrrIW3wvZgupZnAEd3a8E2OWTGn9lMy204/VPsLZDq7M0ZaZLXhxFgLGo0TxGi0lehh2sIYA0Gd4uc5xdxho1t1AQ2I22zDUGUACGMYG3IBzAEl0+s+3NVWwMA2qypVJ3bzEkjLGubidT5omXarBYo0WOHeOG9BDQDoLAAD9Ufh8O1pzUz5ajXhdV+0sOyq8uYC/KPE4DdB1yE8OltU/DGo0OzjK1sEOe4RmJAEx4W6nnymU7l9Gk+3K+Mota4dzlq6TUa1xG6SN4iCMwsq/CdocYwbtFr3Ezc03wDrcGYBAstJ26ANDDZ9N6ZoGqLNpkWEkC2vH0WKLKTnC2GdrM06tLlrpdePLOyvTjjjrtqKe2C61WnVHEw1pB9nKOvjKdYljXOoMIEvdSLg4yBBy666z8pWadg2R4ac2kUsUW+okz7oxmzxkkHEth0QzEZjEDeuIgkkR5pf1o/njtSYugRWywyqMxABpuBAHz78CLa3RNXYQD4Hd5gXtDmEhjg5haLERYk3B4rV9jg5uIdJxBHdm1ZojVt2uGpifdWm0ce9mIImQRo9wbAbRL/w770mJ5X5I5W9w7JL48wrbHcIl7Lxq7nPMqxxeG73KIgBpu1zHE+AiN4ReP8C2wx7i2e6mRRNntdBqmHcLhuvVDUMLSc0k1Mh3yRna3K3O9meCN0AiJT55fRrFnabCAQLNGtgDMSdCeKJ2VsrvHtFRtVrIJzim518oiG66z7q2q9n2lrmNrvvEiaZidCbTJB6aKm21WfSLGvqvqQYBcASAD4R0ISuehjjyumuGzWswwpDENY3K9oz0nNqHMS4w0kEmOQKp8N2KbWIczENqNMi7Dm3YDiGubJAtx4qd1TC5SXWyd2Hz3kDOAW6az09VFiNmYOX5nxkcA6a9RoYXaTJgEzp+qczKwBjtiUqD3NFWo4tIaQGU2GeNzTNpWc77FFxyubDSdfMxmyt1sCtbhWYel3jagloxDabS4GoSX02uAza6mZUtTC4Ad7LKY7lwD91wDHHSY6jUJbq5xjAHa9YsgvYZBBGVznbwvMCDr9FFSxNYeFzxMaMfeBA1toF6M3YWD7zI1rA4tDiwOdOUxDg2dOqj2rs7DU2EBrQ5262ZJkC5Em9k9luMA99Ym5eT1awGwtcmUd2edUZiWGXCczTfWWm0UwXe11eO7IMqQc5BIiINupAf/lkqXYY0znZVbmadXUidRw3o0KXR76WdTHNYRnflImczqlrHhUIP2QdTblJxOV7JA1JaLnlvuJ9+PquUcCfiG0ajmklubMwZZG9G6fJHVey7C1u88GWk7rCdRE20H5KNq66U2EoVCxpaxxEC4a6OVoskrZnZSo0Q3G12gaABluKSrZbjF7GqAOIuBAnpP319FM7985h4ENudQbXjiPyVeGmaZvlN9bSDvZekDhfVWm1cJNWRqQ3NExmiSROt/oV645ln1VuwxY7eHMHhcqx2bXLXy6zbS6B8osfp9E5lLvgc8hwyixzBzhugkRI4A6q52TsZ1Om94e4MFNz3tadQwyWFxFrgiARKpUCYvalJ1N7c1Vpa8OIpktloBAZM6bxsRxVpsT8Xu8shry5rieFSACwgAhwIy3JsSqzD7TolxyvANTK0uLXPOUQ0NyiQcvVGV9oDDs/DqhzWuBY1mHNIBzIJf3josQIIvNpHFRuyteIzD4hoxD2dy6G03EGoxzQ94uHBrpkAkkX0ldw+PrPZSaav4bzlD3eJ9QkyB7cNAFTYvtnBJNWtUBGUty93B1zzJlwuPZVv7bzVKADxFKxsbtIDXDzgacyeanmeml7VVqVF0NDXVTAGc36ubY3BubjRTdiq9Pu30sTGZ5Lyc+ckuGtpg8rLMYjEtdRzhxDhUEsLYJBsHtJvF491XUsUTTqwYccp3ZBID7iW8Ij6pcp+qmLSbYqupSKQJBdZws1zSQG+I8zroujHPZTq0BVBzublcM02aWnLcRcxfl1WMdWkZQ4FxIBmdJEC99QCfRFYKk9j2u3Ya8OguAmDPCSpuW/qpg9M7TYkDC4RsuBa0tGWsaZJFOm0wdD5aD1WXOLfxdiRHNtOuOHkYTe0faGpVpUmmkG5JMPb3mYENuBlAAtaFR4jHxDn0wHSDumpTIGukkdfVZZTdaTxaV8Y0+KpRJ/+bDPpn3FkbSEtltPDvMD93WyT/u04Knwe1HumHVzxAaW1rdWuuiP2qCIz0nH+Grh3MM6/IInRTqq1vtquylJzaziadVgLD4q3e09W2HVH7WqfjnUA5ozNztMYc+AxLBzjW6z+wnspVHPc2lTJZdzapg3aSMj7jmrGnjhUe51MucCXy6m6QYoAbwnUWA6wU5Svrhc2ACKRthAfGzjbWIjVo9CuMeMjw4047mrIe0zHxNQSXD5eETrBTu/tdxFsIIfSHPjANz/2qFleKb96IoPMGmHtH47zm0JOsZfVGwLxNJpL9yk7fw07+U2FiZdqPl5g8Vn+17yKsz87vPirvEuBc/8AdH8TDwCHNPhm9wC6RIWa7WmapM/O7U35fqiqw9X78YQyt+KGx8OAH0swbLW28JLp53jopto1P9TvUDv0rPbEdKhtmdyuh6uJOSt+I4QcON6nmDZaLAQZB6iy7tGrbFQ6japSEOblyzwc4RLtIMoiKfVrkOqb4ZOMYASzMH/hs3RYwetvNdxdc5cVDsO6HtEODQBfw1TaTGhJUNZxD33YCcY0b4BB/DZZs6O5J+KzFuKhtJx7xsDNBN794Q6zvZMDqU/Eg5KcCgBnB35gS3xeGdLeqye1sY9z8YCQWtcRBmQ3JO5w8REzzWnbTjE5u6j8Bo7yTGg3YI4c5WM2i85sXAkF5zGbtAYNBxulAs9k1wPhL1BqAJEHo+/6o1uMHc4givVbFUbxa4mnvRlaA4kgzwVTsbEQcMM7xINoO/8A1RorRuLPc1iKzSRUgF7LMv4HS2/nfVFOdpWPnHU5JcPhtbydx9/WZvzTG1KTcDrWpt70cAagOkbrhaOvBOo4qMa0GJ+HaczZtZxMAW1ATxiHfByMSCe9jvXiB/QQ9v5IEaGg8ZG3J3W3vJECCeqSbTktbMHdFxobC4suLPtcjzenQaYBJdAkQA2ARxEGb8IHFTtdAiS4N0LgQ4fwlozHNxt9lX0hBi4HQGR1BCMw9fLIMXEZobManXSV0tObs6lmzdIF2iWwSNQ0w31IR2H2yW7w4iC0uGV8wDNwCCBGsRwugBhnFuYP3SfLM7TUWJ9U6ngJdfKDx8h5NJmeOnmnIGgw9PDva4ikA7LoXACTaWt0jz+qhxGxKtZppsbTYGD5Q3+bUkiBvOBJMmTZEbDrCe6cAySe5qjWZ/dvJ1BixOi7trFmk3uZIJJzC4yTewi9yb9FGOUy61qr8YzaWxO7IBq03m4ORwMXvyUFDAwZn6/ohsfRLXWe5x5EGw/qOvspMHXPzA25SPuouO2s67F16VpkxBv52FyoGYUgAteBYaktPuFNWxBIytcQCILdOM9ZTn0twSAZ5G4i1xwUXDLS8f8ASb1QVbGOaWjOSWuDpsZPTyU5xdwSxrnzMhsOnluwmfsqTDQ4mJ1BRLtmPDZIy84IDtOAmeJ0Ua/GssT09rBzd8Oymb3idLBwI+qg2qxuTM0ieMEST1g9ClQ2bLmhxcWgeEvymNYBuGzOsFW78ThmOLKGze9cLZ69etVB5nLS7pqLhce6Usy6jLYCuxt3tDjqLn1EDVaHZHaEuLm922pIJEkhwJyjdeZgW0tqo6WzXEH8Cm0O1aDJb0YwuL49/NUWLeGOOSxuDB9/utLjr6y5d9L7aOMc+i6clJ0/u2sEFuoOe954I3sdVZ3IFs4fWJzOjWjAychlgGZ4lZGjid106fqn7P2u+lZpsSZBAI3hlNj0ss7Jro5bt6SHOAt3gEYUbrs7bax05njqoWPcKTyHVB+E6IgtnvXaA/Ne8jRZfC7ec82pB16c5AQfwfAJ0gIt22i0MLadWYc1+V+UjfL4LXMc1wvyGijTTbRVsYZeCWWq0LPbHyzAcIk8jJ4rO9p6kVdJhzrETz1RdPalVzQSWHM9urRmAB+fhMHhxVR2jxIdUMRYuNkaXh7tq6teGVjne3fofLmaJFg0XsdDaydtKqP/ADO/SP4tOzm5cv8AKTAzHkZWLxHap5J7tzmBxaS2ZG6IsDoLD3UG0duOqVnPmA94JaAItp5+aclZcm3qOOd8d3fGDxmLCnTG5cb3FSYmjNPEzRa4OqNgNdd4zau1gjyWM2p2if3rsogd8agmM2aGAaH+T6qyw212PpVg5js73Mc4NdLn3MuFhGv1RobaprAMU7dcHfDi58BAAgc5Cxe0al8TYmajpcD4YazhxJ/Jaylix8S4Zn/uBumclmi4vE81jdoVv9Treo640EBmqaostkv3sOM+oNi277HjFlZNcTQrR3Tz3sXgN10eQRveqo9m41ofRBewQN6Ya4G+k6FWbag+GqAsY4OqWDXWeNZm946JUT4Joj/1FugjDC3y6H7fZF93UODP4VKoe8nK3wkfxbrteH5ILCVA7HtIu34eIB5MIiR7JxFMYDepPYO98Ahzgcutw2yBGrov3WyIMC3K2iSbh/A2NMojygdUlLSePPq2BkTfS/AfoOa7haTYc0MBJHjdBLTPygGPv+mtrbMZkY6oAZFib5QQD69Bp0VfVbhmSQWkzoIEwOvhuunXMmIXB7KMSAXO5umABeQB99VbUOzpm5LZgkCWk8iePqVHg9sZQ5ziwkgFuWSBl1uPsEFt7tk10NAY0cYEn1nh6JbXYs62IotpxulzRedL8QCZGnNZnb20O8otFRju8B3Hh0io0/JbkCIMyOV1UftYuqSXTNhAmfRTfs8PvTePKAI9hIXn/wBP2Lx87Owjb3Hvf7owPAgWm0xYXQ2C2dUJGaoReNbWtx1TNqYo0n5WkmHOBkhx3SAPLj7IvXdOWXwVUoiZyyf7cVxtFo1aATpHlf8ANV9Da4i4g34z14omnj2uOhzaDjM+QsPNTuXxRlGs1sh5e2/K0cN4I7D0qVQCHB0aAkT6geWnVQU6xdZ7Q0m3iGU8gJM+6eNkte+AAHTbgSTpEa+aq5Z69Txx/Fv3rTLXs11LQBOsE5Mp4m5BQ2GbUDmZKMNlmbxudByl8F7w0kXEgcFXuoVaZIbUNjGV0OE8VLR21WZqzN1Y6PoVld/W3LETULjWBxLajWQ7eqZzaHZG5wSQJIWb2rWFRoyMpBoJgU2Zfcky715K4r7Wp1fHUqsINg4ktnyMhRUuzwdJp1WuHnx+qneoi+9MuBAMhRkLT1ti1h8hPkMw+inwWwNXVAWgcIufpKUz/wCHKqthOqCS1wDeIvqrdu0HHhImJMR1Jngh69aTla0hvKPvCTKTrw12lt08x/dZ3O76Vv8AENTG0tIiOEuyg88oMSgcQ8uPjB9Mq5VwFVzv3TwJnwx7yha2EeCXOEXvJH2layJuzDg38p8iCmBisNn4QVCMzw0Xkw4npuj/AC6i2lgTTLeOZs6z6WGsRa+q0mNst/D7BvfdOpVSHAyZmbGD7hS06+6WlgJizouFCKLjwPsl0GswHafNUnfMsjIBmggAE2veFX4yv+G8wAalV7okSG7viAMjQ663VZgahpODyLHMNbzEaai549eSFfVJJ6lLR+RpW7dqkE587ABZ4bUAgXs9p49VT1MeXOLgA0kmzQGi/ICwCZs+qRIBif78wg6jYJS0L3F7sHbXc1d7wGzjEubYtke60Yx7fg92s5g72xeDm08JmYH0Xn7SpXYx8QXEjkT6j6o4iV63Rxu63eHhHrYXSXn1DtXWa0CJgR4UkuKuVdqdoa9SoJO602GjReblS4qhROY1M1OpIlrpMGLkEWv6rlesXPeGPGUOOjQD7kX0QlbDuvJNQcQ4382ngVvyZcUxpWs60c+AvqoX7Mk8/VQUyWncMgm4IuNfE38wj6VWQCQ5s6ZgQHf0k6opaDjCx4d09OKNdtFwAApU+eZ81HExElxAMdAYuo++BENIc4633WD+YgaqVtInRrr3G6RI5gJm7g8a9xyiDrOYhoHXOd0DzhKpWoPOV1n6WBF9DJ01UJa5shr3Uw6A4TlBgyM3kbqXF4nJuUqg0Bf3YDml15JJc6+nvwS68o0gxGx3AS3e6RBH6qvq0XNNwR5o7D4p4OWkx0fzSfMxJACsqFXvXZC3OQLhm+INpyxPqOazuJaUdPEOsHXaCNbx+aJpY5oideBd+J9HcPdHYjZdN1gcpHAcPNpVfiNkvboMw6fop3YFqdrGoQXZBESWB2Y9S17jcDoEZhe1znCKtDDYkCwa1nc1gOBBaACOZEwsl3NwBrMdZKtcH2crVAZywACcxmxFoABVzLaousZjMC9n7vEUavCkQ2qDMxBMGLG6rP2cw3ALTPDgVBtHCnCltPvHDMwO3CQIJIj+KLafRMcBUbGe1o4GR0PSEdUdfFgO/ZHd1CQOD7/dTjb9dn72lI5tkfqu7A2q/CPzForWyw5rSQOYDgQToLwjcbtKjVdmpsqU3OJL2mm2nSaeDacVHE87x+SWWH4IDO3qFQZXF9MnzEeoTHbObU/d1882ALri4PAzw5cVJUwrH6gH0QdbYjPllvkVncapBW2LWE7uaORBJ6xMoCvQIs5pHpH3Vm3D4in4Ksjkf7p/7drNtVpBzZuQOHloVPFNirwlQtJygXBFwNDYxyPVdrGCcwvKtBtPCOEPp5CeIEQPTn5Lo2Xh3/u60dDH2MFGrrQkumfxVMuFlwEx/dXlbszUHhLXD2+4QVbZNVviY7/bI9wl3Oi7UuIpkEa+EfUT+ai7s8lcYmjp/Qzn/CJlQBpmL+yvmfI7Y+EMzHkosTUdmMOi5gcIFlqdn4QtogkcCeRWYdQzGTKLkrLqQLB81wt5tPurFtJdDeiX9GfKgmlsa1B0lJHdwEkv6lzSYpoFZsW36n0NkVwKSS1y9azwNV3TmFnAWIsfdPrmcJUm8PZE8J1hdSVfCAbOEvpA3BcZHPTVWVNxFV8GNRa1srbeVz7pJLXDxll/7dZcXvJOt+Ke1gA0SSUtFftE2HmtP2foNOz2S0Ga75kC8C0pJJz074t69dz8Jjc7i7JSpZMxJyf0z4fRUNM2HkF1JT/oEeIpgwSASCIJFxduhWi2KwQ4xfu2346c0klM+qxZbt1/qG//AFt+7lnqfh//AEfsuJKanL6tthVCXQSSI0Jt7K2bqkkrxOeGu1KnpGwSSRTiRyiakkg8voLHUmwLD2Cz9YQ61rpJLG+ovsGbPxLw8AOcBPAkLa0DYHjCSSD/AM/DMXQa5pzNB8wCm0qLWtEADyAC4kp+n9dq+ArGcEkksk/6fEkaLjuPkkksWVT0RuhJJJB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790700"/>
            <a:ext cx="49911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9096" name="Picture 8" descr="ESL English Listening - Intermediate - ESL-BITS.N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140968"/>
            <a:ext cx="7704856" cy="3356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en-GB" dirty="0" smtClean="0"/>
              <a:t>EARTHQUAKES</a:t>
            </a:r>
            <a:br>
              <a:rPr lang="en-GB" dirty="0" smtClean="0"/>
            </a:br>
            <a:r>
              <a:rPr lang="en-GB" dirty="0" smtClean="0"/>
              <a:t>      facts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060848"/>
            <a:ext cx="6400800" cy="17526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499992" y="188640"/>
            <a:ext cx="425315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EARTH’S WAY OF RELEASING STRESS!!!</a:t>
            </a:r>
            <a:endParaRPr lang="en-US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4754" name="Picture 2" descr="http://images.clipartof.com/small/1142312-Cartoon-Clipart-Of-A-Black-And-White-Stressed-Earth-Globe-Vector-Outlined-Coloring-Pag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2708920"/>
            <a:ext cx="2272430" cy="2375173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3933056"/>
            <a:ext cx="36358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million each year!!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67944" y="4869160"/>
            <a:ext cx="447064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Usually lasts less than 1 minute!!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628800"/>
            <a:ext cx="691276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Cannot be predicted but scientists working are working on it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causes an earthquake???????</a:t>
            </a:r>
            <a:endParaRPr lang="en-GB" dirty="0"/>
          </a:p>
        </p:txBody>
      </p:sp>
      <p:pic>
        <p:nvPicPr>
          <p:cNvPr id="76802" name="Picture 2" descr="http://www.jhu.edu/hds/emergency/images/earthquak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00808"/>
            <a:ext cx="8496944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world is like a jigsaw!!!!!!</a:t>
            </a:r>
            <a:endParaRPr lang="en-GB" dirty="0"/>
          </a:p>
        </p:txBody>
      </p:sp>
      <p:pic>
        <p:nvPicPr>
          <p:cNvPr id="77826" name="Picture 2" descr="http://www.cotf.edu/ete/images/modules/k4/remote/Rhandson3P1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628800"/>
            <a:ext cx="5400600" cy="44241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Earth is made up of </a:t>
            </a:r>
            <a:r>
              <a:rPr lang="en-GB" dirty="0" smtClean="0">
                <a:solidFill>
                  <a:srgbClr val="7030A0"/>
                </a:solidFill>
              </a:rPr>
              <a:t>tectonic plates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78852" name="Picture 4" descr="http://media.maps.com/magellan/Images/tectonic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96752"/>
            <a:ext cx="8496944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Moving tectonic 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9874" name="Picture 2" descr="http://t0.gstatic.com/images?q=tbn:ANd9GcQB81efCe-AawI0CY6xEi6ihybai-MNhigPlrw8Ij7ALADkK05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8964488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moving tectonic 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0898" name="Picture 2" descr="http://www.greenibis.com/edu/geo/images/tectonic-plate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760"/>
            <a:ext cx="9144000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tectonic plates move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4162"/>
            <a:ext cx="8812088" cy="4525963"/>
          </a:xfrm>
        </p:spPr>
        <p:txBody>
          <a:bodyPr/>
          <a:lstStyle/>
          <a:p>
            <a:r>
              <a:rPr lang="en-GB" dirty="0" smtClean="0"/>
              <a:t>Plates can</a:t>
            </a:r>
          </a:p>
          <a:p>
            <a:endParaRPr lang="en-GB" dirty="0" smtClean="0"/>
          </a:p>
          <a:p>
            <a:r>
              <a:rPr lang="en-GB" dirty="0" smtClean="0"/>
              <a:t>d</a:t>
            </a:r>
            <a:r>
              <a:rPr lang="en-GB" dirty="0" smtClean="0"/>
              <a:t>iverge </a:t>
            </a:r>
          </a:p>
          <a:p>
            <a:r>
              <a:rPr lang="en-GB" dirty="0" smtClean="0"/>
              <a:t>c</a:t>
            </a:r>
            <a:r>
              <a:rPr lang="en-GB" dirty="0" smtClean="0"/>
              <a:t>onverge</a:t>
            </a:r>
          </a:p>
          <a:p>
            <a:r>
              <a:rPr lang="en-GB" dirty="0" smtClean="0"/>
              <a:t>transform</a:t>
            </a:r>
            <a:endParaRPr lang="en-GB" dirty="0"/>
          </a:p>
        </p:txBody>
      </p:sp>
      <p:sp>
        <p:nvSpPr>
          <p:cNvPr id="81922" name="AutoShape 2" descr="data:image/jpeg;base64,/9j/4AAQSkZJRgABAQAAAQABAAD/2wCEAAkGBhQSEBQUEBQSFRUWFBUXFRUXFhwaFhgaFhYXFBgXHxcXHiYeGxwjHxQYIC8gJDMpLCwsFiAxNjAqNSYrLCkBCQoKDgwOGg8PGjAkHyQ2LSk0Li0sLSwuLywpKSwsLik0Ni0sLCwuLSwpLCksLCksLCksLCwsLCwsLCwsLCwpLP/AABEIAK8BIAMBIgACEQEDEQH/xAAbAAEAAgMBAQAAAAAAAAAAAAAABQYDBAcCAf/EAEoQAAIBAgMDBggKBwcFAQAAAAECAwARBBIhBRMxBiJBUWFxFDJTYoGSk9IHFyMzQlJUcoLTFRY0c5ShsmN0kaKxs9EkNUODwdT/xAAaAQEAAwEBAQAAAAAAAAAAAAAAAQMEAgUG/8QAMREAAgECBAMGBgEFAAAAAAAAAAECAxEEEiFREzFBBRQiYZGhUnGBscHR4QYzNEPx/9oADAMBAAIRAxEAPwDuNKV8dwASSAALkngAOmgPteXcAEkgAC5J4ADpvUDiOVYbTCLvv7UnLAPx2Jk/ACOsionabjdvLjXMixqXK2tEoUZtIrkE6aFyxvwIq2NKT16DyJbE8qc2mDTenypOWAdzWJk/ACPOFVnbHKCGMk4zGOZB9CKSRMvTYRYdswHa5Y9tc5xvKLF4t8peY5rkQQ3sB1WjGZgOBLXrWPJfEMpXwTEZekbpgP8ACwrG8Wv9UG/Ox9LT7CjH/KrRg+eW6v8AXb0Z0LY+0zimDRRYtMPreebGToW003cYlJYX+kSBa/E6VMpHCzZVnkLa80Y2ctpx0E165js3kHiJ3s0O5AtmkmXh3L4zH/AdZFdE2FyVw2BQsgUNbnzPbNbv0CL2Cw7+NbcNKdTWULLz/R5mPw2Hw7tCopPy5ev6RI/oxfr4n+KxH5teJcDGqlnknVQLlji8QAB1kmWwrx+kXk/ZkuPKyXWPvVfHk9FlP1q1mZM9jnxUym9gBljPdpHEe0nP31saj0R5R5CGX9n8Jy+VkxOJVPwpvQ8n+VT0NWxsTafg00qK+IxRKR6GQuqOGlzAu7FYhYpzbliLaMRXuTBs4JxLgLqTGjFUt055NGcdfir1g1UtufCRFEu6wG6NhYSaCFfuKLZ+/RfvVnrOnCN56GnD4ariJ5KSuy84h5pvnpCo6I4WZFHfIpEjnuyjzaw/oxfr4n+KxH5tch/XPEkgeGSEk6AMuvTwC18fbWJmvFv8TKWuDGrMxYdIKprb+VYl2hRWigz3V/TmItmlUglvfl7F7x/KOETx4fDHEzyvIEOXGYgRprziX3puVUMbLfxdbVZP0Yv18T/FYj82qh8H/JWSKRpsRGYyEyQobZgG1diqk5dAFAOvjaCrW21gxKwKZmBsSptGp6ml4A9i5m82t2HvKGaorX6HjY2nRpVeHRlmS67v9GT9GL9fE/xWI/NqPZ0YlcOcTMQbEjF4gRKe2XeEX7FzHsrd/Rxk/aGzjya82LuI4yfiNj9UVsTTpEl3KoigC5IVR1Dq9FX5E+ljEaeysFJFisMzTzMXlZWj3srRW3EzWyyuxY3UG5PRoBV6qgYLbay43Cqivl3zc9hlufB5+CHnW14m3YDe4v8AWKrbN4TpClRe0uUUULZLtJLa+6jGaTXgSL2Qec5UdtRE+Mnm+cbcp5OJuefvTaH0Jlt9Y1EacpckLkvtHlFFE2TnSS+SjAZxfgW1CoO1yoqGxGInn+dbdJ5KFjmP3ptG9CZfvNVd29ysgwA3MSZ5SMwiQEAZvpOwBtf0sf51Qtq7Vxk5Ms3hIUDgiSxxIPRp+JiT21FSpToaWcn5HpYPs6pitc0YLeTt/J1pNjwgWEMVv3a/8VD8oNsYPCC0kcTSEXWJY0LntOllHa1uy9cnixJcizTMzcFzSFz+C+b+VT+zOQeKmIzRmFGIzPIbSWOhIQXYtbhmtVSx06ulKnr7HqS7EoYZ5sTXjbnZc3/3cvXJU+E4cTTYfDJvGYxqsY0jBspJI5xNib2GhGlTH6Mi8jD7Nf8AisC45E+SgXOUAXIlsqACwVnPNSwHA87qBo2zmk/aH5vkoyVT8TaNJ3c1fNr1IpJJc2fMzacm0rIwSPAWKQwRzODYhI0yqep5CMq92reaai9pyYOI/wDWvhwRruIkHeLqg3j+my+bUP8ACJtvI0eFgYxqqhpBGcvjaRxAJbqLFRxutQmC5C4xkDLAqA6gO6o3eV4j06159bEyU3ClDM16HuYTsujKnGtiqqhGXJdX5/IlsXy+gZ91hMNhQfKYndxoo6CVUE27Lg9lTOG5R4COMDETYOR9SzRwWTU3sAqtYDhcm5teqyPg9xv1YB/7T/8AENWrk7yAigIeciaUai4+TQ+ah4kfWbXqC1FCeKnLxQt5v9HeNw/ZtKN6VVy8ktfq3+F9CcweHw8sayRxRFXF1JhCkg8DlZQR6azfoyHyUPs1/wCKwttYMSsCmYg2LA2iU+dLqL9i5m7K+HZZk/aWzjyY5sPpXjJ+MkeaK9LTY+eNfPC5Iw8EUpBsWCIIlPbJlIJ7EDHrArBtDk9GYZGmWJiI5CFWNUjUhGsco1YjrYnsAqannSJLuyoosLkgAdQH/wAAqv7Y5QlopFhWwMbgu4I0ym+VOPpa1uo1xPLFeIksuP5fQAlMM8UrjQs0qpCp7XOrdyBu21RM+OimN8VioJdbiPeIsIPZFmOY9rlj1WqnHEmOKDJFG/yCM1wBYDcpe/YJCem+W3Tevsm3IxJl3KkZMxN0NruEUEC+XUnNfhpxqyOGhDm/Yi5ev0zB5eD2qf8ANRHKZYsXCIVxcEaF1MpDoWKrzsou1tWC6nq4HhWjhVR0VgijML2Ki9ZfBk+qvqitLwrnG19GIVHCSkuaJDY8WCwqZYJIFv4zGVS7HrZibnu4DoAqQ/TEHl4Pap/zVf8ABk+qvqitTauHXcS81fEb6I6qLCuCsmhKo5vNLVlmXaTSfs6Zh5V7rF+H6Un4bKfrVo4zGwRyBZ5BNMNQhZVVD0HKxEcfHQsS3UTUvjtoRxC8rBbk26WY9SqOcx7BeqpAUleZ8vjTORmUZuCjXjWeFPiSy31F7EycbHJ89iYAvk45gB+KS4dvRlHWDW3BtLDIoVJcMqjgqyIAO4A2FQXgyfVX1RTwZPqr6orSsJJdTnMTsu08MylXlw7KwIZTIhBBFiCCbEHqrSmfDLGwwz4CN7c0nd5QbjUqpBOl9LjoqKxUarG7BEJVWIGUa2BNRY2qFLLJCgZWAtzRcMEIsGOpu+qi5Atfjaq50VF2k/Y6Un0N6Dktg2feYzGDFSHpaZEQdNgkbCy+be3ZVgwuJhjXd4KJXt0QhViH3pBzfQMzdhqsbM2gkxA3QVsisdAQCQpI67c7Q9NjVn2BMqYNWcqqq09ySAoHhEvSdBVPBhDWNtepZOtOatJuyM52c0g/6hsw8kl1i7m+lJ+Kyn6tbckiRJdiiIotckKqjoHUO6obE8pc1xh1v/aOCF71TRm9OUdRNREilmDyM0jDgzfR+6osq+gA9d6plWjDlqzixL4rlITpAv8A7JAQPQmjN6cvpqJcFmzyMzuODN0fdAsqfhAv03r7Sss6kpcybH3D7RWDEYeVw7KkjEhFzMfkJgAB0m5FTU/LQzeO8sCeTiim3hHnTBNO5LW+uars/wA5D+9P+1LWNpcQsl7XQlxbLmKgOoVrKAfFJ5oJ679FasNRjOOaRDZY8LtzCxrljDqL3sIJdT0k8zU9p1NZv1ng65fYS+5VVhxuIumaIc5jfQjKt1AHE62JNz1VL16NOjGa0fscNkmOVEHXL7Gb3Kg9qw4XFSZsVLi5IwQUg3UyRLYDUhIwzte5uTpfStmlTLBxlo2dRqOLuj3BtnB4ZMuGiYE8EjgdWbgCSSouBcXJudemh2vHJ8/JLl8lHDOq/ifIHfu5q9amtGT9oT91L/XFW3ULCrlchyb1ZIQ8oMMihUzqo0Crh5QB3AR2Fe/1ng65fYS+5UZSu+7eZFzxgfAo55MQd88zuW3jwykrfQKg3dlAAC6a2GpqW/WaDrk9hL7lVeWTELJcC8ZZha2YgaWawAPXpck9nCsaY7E5tYrgv1EWXLH3nUlzc8Mtqzxpwjorr6Hcpylq2W6LbySErAryOACQVaNVBuAWaRRobHxQx5p00NZG2YZP2hs48kt1i9I4yfi5vmiovZE6pPMzsqqIYLsxAA+UxHSay4vlITpAv/skBC+hNGb05fTVFRxhJ5mQiYmnSJLuVRFFrkhVA6B1DuqGxnKNm0w62HlJAf8ALHoT3tl7jUSyFmzyM0jjgza2+6BZU/CB6a9VlniG9InVjyyFmzuzO/1mNyOxQLBB2KBXjGfNyfcf+k1lrFjPm5PuP/Saztt8ySPwe8EaATSABEAGWLhlGnzdZby+Wf1Ivy684X5tPuL/AEista+LP4n6nmOctzxml8tJ6sX5dfc8vlpPVi/Lr1SnFn8T9Rnluec8vlpPVi/LrW2lLIIZCZXYBGuuWIX04XEdx6K2609sfs8v3G/0o6s/ifqTGcrrUl90AxY3ZjxdiWY9hY627OA6BUbCz5pMsjqN6+gEZGhtfnIT0ddSrcTUXh+Mn76T+qqKcmpXTNddtR0MmeXy0nqxfl0zy+Wk9WL8uvVKv4tT4n6mPPLc85pfLSerF+XXzNL5Z/Vi/Lr3SnFn8T9RnlueAZfLP6sX5detmx5o0ZyzEFyuY3CkyOSVUAKpJJNwL624Wr7XrZHzK/j/AK2qqpOTWrNFCTbdzbpSvEswUXY2ubDrJ6gBqT2DWqDWe68STBbX4k2UAEsx6lUasewXNS+yuSmJn1YeDx/WcXmPdFwTvfXzKuWxeTMGF1iW7kWaVzmlbsLHgPNFh2UBzPbGx51SKSaPdRtLlUFrTEmKUgkJ4gsD05uwdOn4MOuT2j+9V9+Ev5jD/wB5H+xPVHq6nJpaMxV5NS0Zi8GHXJ7R/ep4MOuT2j+9WWlWZ5blGaW5i8GHXJ7R/ep4MOuT2j+9WWlM8txmluaDwDfoLvbdSH5x7+NEOOa/TwrZ8FHXJ7WT3qxP+0J+5l/rhrbqMz3JcpaamHwUdcntZPep4KOuT2snvVmpU5nuRmluYfBR1ye1k96ngo65Paye9WalMz3GaW5hwOHXfPpchIyCxLEXMvAsSR6Os9dSdaGC+ek+5F/rLW/WeTuz0KWsEKV4lmC2zG1zYdZPUANWPYLmpjZXJLET2Lg4ePrYAzEdkfBO97nzK5LCHkmC2B4sbKoBLMepVFyx7BepnZvIyfED5a+HiIII0adgRbhqkeh4nMexTVw2NyZgwtzEnPIs0rHNK3YXOtvNFgOgCpWgOJYX5tPuL/SKy1dl+DCEAAYjF2AAHOi6NPJV9+LKH7Ri/Wi/Kq3OjF3eRSKVd/iyh+0Yv1ovyqfFlD9oxfrRflUzoju8ikVp7Y/Z5fuN/pXQ/iyh+0Yv1ovyq8y/BbAylWnxZBFiM0Wo6tIr0zolYeSdyqSzAMF1Z2JyooLO3cq6nv4DptULPNJHIymJwRNKZBYEqM1rc0m7a35ubxe29do2TsKHDKRCgUnxmN2d+1na7N6TUJjfg6hklkk32JQyOXKq0eUFuNs0ZP8AOuE7GmpByVjlUW05i+sfMsNArXuWRTYkD6xPcD1Uh2zKwJ3DCwFxrck6WGnEdNdP+LKH7Ri/Wi/Kp8WUP2jF+tF+VXWYo4D2XucwfbThgCgsWC57SZTe5zAZL20tbjoegUfa0yrcwk3OgF7qAF43HW2n8+Brp/xYw/aMX60X5VPiyh+0Yv1ovyqZhwHsvc5pBtWQuitCyhuJ6uc69XQFBP3h6ZPZ0yrh1LEAXYXPWXaw7T2VePiyh+0Yv1ovyqldg8jMNhLGNS7i9pJDmcXJJAPBBrwUC9ct3LKdNxdyo7K5M4nEa5Th4/ryr8oR5sOhHe+X7pq57F5LQYbnIpaS1jNIc0h7AeCjzVAHZUvSuS8UpSgKh8JfzGH/ALyP9ieqPautbV2NDiUCYhBIoYMAb6EAgEEa3sSPTUT8XmA+zr6z+9XalYoqUc7vc53alq6J8XuA+zr6z+9T4vMB9nX1n96pzlfdvM53alq6J8XmA+zr6z+9T4vMB9nX1n96mcd28zlOOD71RGOcYpANbWvJCCb2PAXPA1hkXFMVAuoDJcjLqACGNybkG1+A42txrrnxeYD7MnrP0287sFPi8wH2dfWf3qjMdKhZc/Y5Ir4suAVVVOQFtDYXGZrX4+NpqLWoZcVYczW3OFlsNBw51zfW9+HRfjXW/i8wH2dfWf3qfF5gPs6+s/vUzDgfL0/k5JC+JYK1voA5WVVuzGO4IBJAAzkHjxB6L41lxmU3Rb83qv05um2hCjuJ6RXX/i8wH2dfWf3qfF5gPs6+s/vUzDgfL0OZYOfK7GUhTu4b9WYmXQdevAC5q0bL5LYjEakeDxn6ci3lP3Yj4ve9j5pq47L5JYTDvnggjV7Wz2uwHUGa5HoqXrlu5fCOVWIjYvJaDDc6NS0hFjK5zSHszHxR5q2HZUvSlQdClKUApSlAQHLOVxBGI5HiMmKwsZdCA4WSdEaxIIGhNaGMM2BeMeETTwz7yMiUqZI5FhkmR0dUHNIiZSrXsSpFrEGZ5R7HbEwqkcixuk0MqsyZ1vFIsgBQMpIOW3EVpJyZlkfeYzELKyo6wrHDuoozIhjaTIXdmfKxW5awBYAC5NAaWyOWg/R7SurmSKHDkKzhpJjPDG8JzBQM0jvu72tmVuitTEfCXYyMowe7iZ1dWxqJiHMZKybuIrYgMrBc5Uva9lBBqSg5DKr4JjKSMNDFE65bLOYF+QZtebu2LuBrq3ZWOXkS4Z1gxCRQyOzlTh0eZDI5kcRzE2UFmY85Xtm0tpYDG3L+7y7qHeRqcOkJElnnlxUaSxqFK2RArks5OgF7HWvuM5azYWRVx+HRFMU8u9hm3iBYE3jLZkRs/DTQG9weIDbfJXLHipE3zu8mHmiEQXexNh0jjDJvDlkNkJymwYEr03qHw2yZto4tTimmeBMPiI5C2FbCx/8AUKI8iRyMZGksGLPfKuVQACTQEpgPhCBmiSbwMLM6xoIcYk0qO/iB4woGp0JQsASOI51fdn8tsRJDBiWwiLh5njjB3+aVWlcQxuV3YXIXZRocwDA24gb2zuS0ySo02JR0jJKqmGSJ3PAGWQE5rcbIIwTxvwr3huSeTAQYTeX3MmGfPk8bwfER4i2XNpm3eXibXvrwoDxyG2jiJoZTilUFcTiVUiXeaLPIuX5tLBLBQdbgX04VZKj9ibJ8HR0zZs008t7WtvpXly8Twz2v026KkKAUpSgFKUoBSlKAVF8ptrnC4SaZVDMicxToCxIVbnoW7C56r1KVr4/ApPE8Uyho5FZHU9KsLEaa9PRQECvJOYDeDH4vwjiXJBgJ6R4NbJk6LCzW+lfWjco8S7S+CYVJo4XaN2abdtK6aSLEuRgcp5t3KgsCOjNX1eTuMy7o49tzwzCFRiivDL4Rmy3tpnCBum99aS8lp0aUYTFmGKZi7oYhI6O3jtFIzDIWPOOcOMxJAFzQGCDljNiXtgMPHIvg8E+eWYxAicOVTKqMQ/yZ7B0nrzbM5dRSRSSyKYkTDJidTcmMhw+gHjI8TqQL/RN+cK3dh8mUwsjGInIYMNCiEaquHEgBzX5xO86hw6b1GfqApiwkbSk+Dlg5C2E0bSCYxML6DPHEb66IRwY0Bot8I7EkKmDjaMKJo8RjVifeFFd40GQ5subKXbKCwIGgvWyfhFVrSRxF4PBYZywcb0tPJJBFAsYBBcyJluWABNbON5HvvZXws8cQmbPIr4ZZiHsFZ42ZlyEhRowdbi9tTf5tPkgu7nN5Jc2EhiVAVWUth3kmSQSnmiQs4IJAAZQeB0A8zcqsTA8AxmFjRJnK7yOfOIrRvKQ4Mam9ozYrcHXUWGaPw/woIckr+CLBIyAAYtGxSLIQqu8FrDxgWVWJUX42IrTwsOJxuKwgmfESRwu0ku8wZw0YG5kiyvnJ3sxMgHydkC5zbVanNn8ipIjEnhCnDxFcqjDoJ2VLZI3xFzmUWAJCqzAatqbgYpeWk4SWfwVPBoJ5YpG3/wAqVimMLypHkylRa9iwJs1uALbXJLaeJlnx64lUVY8UETLKXy/9PA+QDdrzefnv1yMLaXOabkpmwWIw28+ffEPnyeLv5Wltlza2zW4i9uit/ZWyNzJiXzZt/PvrWtl+Rhhy3ub/ADN76eNa2lyBI0pSgFKUoBSlKAUpSgFKUoBSlKAUpSgFKUoBSlKAUpSgFKUoBSlKAUpWvjtoRwpnmdUW9rsbXPQB1k9Q1NAbFKrOJ2/NLph03SeVlW7n7sPR3uRb6hqtbTxuAQk4uaOWTpMjb2TuCKDlHmqAOyrVSdrydiYpydoq50q9L1xl+VezA4AwzFb6ybkADtyk5z6BVpwmyMHKgeKLDujC6sqqQfSKQhGpdQkmW1sPWo2dWDV+V1Yvt6Xqj/q7hvIQ+oKw4nZODjALxQi+ijICzHqVQLsewXq14drqUXL9evtc3bk+kviwQwp9Zo1aU9y6qne2Y+aKn+ROBWF8THHfKGiIBYnUx6nXr7LCqp0nFXFy00pSqiRSlKAUpSgFKUoBSlKAUpSgFKUoBSlKAUpWOedUUs7KqgXLMQAB1knQUBkrHiMSsal5GVFUXZmICgdZJ0FQeJ5Ss+mFS48tICsfeqaPJ/lU/WqkHlxgWfPPNNNIpNi8EuVGGhyxhMqEdds3WxrtR6ydl5llOlOo7QTfyLrieUryaYRBby0oITvWPR39OVekE1pz7XxKC8mJwyC9rtAVF+q5ntVQ2v8ACZEFthFaVz9J1ZEXvDAMx7B/iKoG1tryTSBsQ7SMdFuLIvXYDmoP5ntqutiaNLwx8TPYwfYeIrp1Kvggur/COzfrTJ9uwPsx/wDorZh2riXUMmIwzKb2ZcOSDY2OontxBrmnJDk5gsQ9pMQmIkAuYYlcRgD6zlQW7uaOw10j5KCL/wAcUaCw4Iijq6AK1UI545pxS+tzzMVSpUp5KcnLzay/m/2M3h2L8vB/DH8+seI2viUXM+Iwyr1nDkDu+f49lQbcro5CRFJFGvDeSnX8MVwx72K9xrLhtp4RGztiEkk8o7gsOxQAFQdigDvq1wp9DJc34ds46Rua8Kx28d8Oyue1YzKSPx27jXpoUivNM+ZgOdNMwuo6QCbLGvYoUVg/WXDeXi9YVH7Xk2disnhDxPkJKjeMACba2Vhc6cTwqcsYrw2uTGzfi5FD5VY6GVmEM+OnufGkltANb82LIC/+UdpqM2PsiWZt1h0MjDxjoqrfpZgAq93HqBroH6H2R/Ze3k9+pnBbYwUKLHDJAijRUQ9J0sANSxPeST0mvNlgpVp5qslbZH0tLtqlg6WXCQeZ9ZP8LQruF+C0ZBvsRJn6d2qhB2DOpY95tfqFSWyOS0Wz33gxU2VrgxNkyyMRYcxUuzjS2XXS2o0qZMs0niDcp9dxeQ/dj4L3vc+ZWbCbNSMlhdnIsZHOZyOrMeA80WHZW+nhqUGnCNvM8av2hiq6aq1G0+nQwmSaXxBuU+swDSnuTxU72uetRWfCbOSMkgEuRZpGOaRuwsdbeaLAdAFYMftuOI5dXfyaWLDvuQEHaxHZeoPFbUml8Zt2v1Iybn70mjHuXL6aslUjHnqzDYnMftyOIldXf6iakfePBB94jsvWzyExrSyYsuqqc0OikkAbvQXIFzpxsKqKRhRZQAOoaCrR8HfzmL74f6DWSpVc9DpIutKUqokUpSgFKUoBSlKAUpSgFKUoBSlKAV4mnVFLOwVVFyzGwAHSSdAK91zjl+c2LbevLu4YIpFVXIUMWmu2UEAtzBqeFuI1qylTdSWVEN2LLieVDPphEDDy0l1i71Xx5PRlU/WqO8CzsHxDtM4N1L2CIfMiHNU+dq3nGqWNrx5SxxGKFiQQZpL3AB6GIPjAA8CeF62oZQxKriMQSBcjfyX/ANfQeo6GvQp4ZLlZv5nLZdb1X+UfIyHF3f5ua2kqjj1B14OP8COgitHwdvLYn28nvU8Hby2J9vJ71XTwkprLJJo7pV50ZqdNtNdUaOC+C4f+fEMeyJAv+Z8xP+Aqag5GYGBczxoQOLzMXHZ45yj0AVp+Dt5bE+3k96t3k3hgzStIWkaOULG0jFygMMTnKWJsbu2o11tewArN3GFBXUV9zVW7SxWI/uVG/roSCTOy5cMgjTod1yr+GEWY/iyjvrU2xspVw07uWkkEE1pJLEj5NvFAAVPwgdt6ksdtOOL5xtTwUau3co1t28Os1VuUO3JZIJsoESbqTTRpGGQ6E+Ko7FufOFRKUYrVmPmbgY9ZpnPWagGw7X+exHtDTcN5bEe0Nbu/Q2MvFiT+c9ZqP2ji5lcCKxAQs1wTwZRbTpsWIHWOqtDcN5bEe0NNw3lsR7Q1xPGRkrJNE8WJkfb0oewjuoS5N3uCXVbElQBlFy1r/wAqkGxBeKNiCpMmHJW97fLx1F7hvLYj2prDiYmAF5Zj8pFoZGt84nVY9voqt4pWad/YlVYt2L7j9sxxc0ks9vm01f09CjtYgVBYras0vFt0n1Iycx+9LofQuXvNa0cYUWUADs6+vtPbXqvPnXlLkabHxEAFgAB1CvtKVQSKs3wd/OYvvh/oNVvAYeTEMVwyGQg2Zr2iU+dIdL+auZuyr5yV5NnCrIZHDvKVLZVsi5VyhVvcnp1PHqHCgJ2lKUApSlAKUpQClKUApSlAKUpQClKUArmPLvEEY+RQiuDh4A2Zyv0p+pGv/KunVy/lv/3KT+74f+qerKU3GV0VVXaLaICW7FiYU51s1sRIA1gALgR2NrCw6Nes17glZGLLDEC3H5Z+k3Om6sLnU241kpWrjzvfr8l+jHxpGT9KS+Sj9s35NP0pL5KP2zfk1jpXfeqvxfYcWRk/Skvko/bN+TX3Zm0ZvlgrLGDKC2TnP8zCLB2UACwBvlvrxFr1ir5szjN+9H+zDVVXEVJRs2W0ZuUrM3EjAvbidSSSWJ6yx1J761tsfs837qT+k1t1qbY/Z5v3Un9JrGbD4/E95r5Whjtrbt35t1UeNwGbjlzcBpr6fRWnHygaxLx6XsCpPHXjcaCwvfo6qvujzFTk1cm6VERbfuL7vKNbFnAW4yAkm3NX5Qa68OArz+sguRk4X0LAE2y6AW1Y5tF6ey4pmQ4ctiZrBjPFH7yL/dSow8o8qqXjNyBex01RH0JGp5/DsOprINq7xsmUqVaE8f7WPotw52h6bdFQ2jqMJJosdKYZHlcpAjSuPGC8F++55qdxN+oGrRsv4P787GuG/sYyVjHYz6PJ/lXzTVJ6JWMHE87lMOjSsDZsuiJ9+Q81e7VvNNWnZfwfjRsY+9/sUusI7G+lJ6bKfq1bMNhUjQJGqoqiyqoAUDqAGgrLQHiGFUUKihVAsFAsAOoAaCvdKUApSlAKUpQClKUApSlAKUpQClKUApSlAK5fy3/7lJ/d8P8A1T11CqRyp5HYifFtNA0GVooktIzggoZD9FGFjvB/hXUdGV1U5QaRTqVO/qBjevCe0k/Kp+oGN68J7ST8qrMyMXBnsQVKnf1AxvXhPaSflU/UDG9eE9pJ+VTMhwZ7EFXzZnGb96P9mGp79QMb14T2kn5Vbexvg3lDOcVMqqz5skF7nmIljK4BA5n0QDr41cyaaLaNOUZXaINCWfdxq0knk0F2sek9CjzmIHbVh2d8H7yg+GsFRhYwRHUg8Q8uh9CAfeNXDZuyosOmSCNUXjYDiesnix7Tc1t1WbCsfF1g+qf+Jm9+nxc4Pqn/AImb36s9Km7OckdisfF1g+qf+Jm9+vnxb4O97T34X8Imvra/0+wf4VaKUuxkjsVj4usH1T/xM3v18Pwb4I+MszC4NjiJiNDcaZ+urRSl2MkdjBg8EkSBIkVEXgqgBR6BWelKg6FKUoBSlKAUpSgFKUoBSlKAUpSgFKUoBSlKAUpSgFKUoBSlKAVgxsjrGxiQO4HNQtlDHqzWNu+1Z6UBWeT/AC0E0aPiUjw29kaOBTMHaVkcxuAAoOjDt0N9K3f1ywW8aPwrD51JDDeLoQbEXvYkHQgaiqdsfZsjpgkU7tjHtdQ+hKNJNZGFjxF76Vp7V2or7PXZ64QrPhvB94l493DupI7yq+bnX6LDMc/OA1oC/wAvK7BrMIWxMAkLFAmcXzBsuU9TXFrHia84jljg0eWN8RCHiVmkTOMyhQC2nWLi44i4qs4nAX2TtYZBd5toNbTnHO2Ru8ZVsTwsOqteOVvC5oI4mBVsXLPG+7eJBJHJkxEMnzivKWUMnAbyTQWBYCwbM+EDDPhI8TPJFAspO7VpVZiBY65fpAEZlF8p0JqXblDhgsTb+K05tCQ4IlJIFkt43EcKo+y8YNnphcTiY2aJ9m4OASLlLQvGpZo8pIOWTOpzLfWPXSxrY2Hs5xjcNK0e6WabHTpFmU7pZIoFF8pKhnKtIQtwDKwueJAssfLfAsxC4vDEhM5+UW2WwOa97cCD6a3tlbahxKF8NKkqg5SVN7Ea2I4g6g2PWKpWE2UP0ZsRTGvMlwTEWGjbpizd9ze46TVh2XCRtTGm1laDBHvYHFKT32CC/Uo6qAsNKUoBSlKAUpSgFKUoBSlKAUpSgFKUoBSlKA/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1924" name="Picture 4" descr="http://msemac.redwoods.edu/~dbazard/Geography/Tectonics/boundaries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7496" y="1628800"/>
            <a:ext cx="4536504" cy="4824536"/>
          </a:xfrm>
          <a:prstGeom prst="rect">
            <a:avLst/>
          </a:prstGeom>
          <a:noFill/>
        </p:spPr>
      </p:pic>
      <p:sp>
        <p:nvSpPr>
          <p:cNvPr id="6" name="Left Arrow 5"/>
          <p:cNvSpPr/>
          <p:nvPr/>
        </p:nvSpPr>
        <p:spPr>
          <a:xfrm>
            <a:off x="2267744" y="2852936"/>
            <a:ext cx="576064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3131840" y="2852936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2483768" y="3501008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eft Arrow 8"/>
          <p:cNvSpPr/>
          <p:nvPr/>
        </p:nvSpPr>
        <p:spPr>
          <a:xfrm>
            <a:off x="3347864" y="3501008"/>
            <a:ext cx="576064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2915816" y="4365104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eft Arrow 10"/>
          <p:cNvSpPr/>
          <p:nvPr/>
        </p:nvSpPr>
        <p:spPr>
          <a:xfrm>
            <a:off x="2987824" y="4797152"/>
            <a:ext cx="576064" cy="4236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686800" cy="838200"/>
          </a:xfrm>
        </p:spPr>
        <p:txBody>
          <a:bodyPr/>
          <a:lstStyle/>
          <a:p>
            <a:r>
              <a:rPr lang="en-GB" dirty="0" smtClean="0"/>
              <a:t>Fault 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8991600" cy="5459437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As the plates try</a:t>
            </a:r>
          </a:p>
          <a:p>
            <a:pPr>
              <a:buNone/>
            </a:pPr>
            <a:r>
              <a:rPr lang="en-GB" dirty="0" smtClean="0"/>
              <a:t>t</a:t>
            </a:r>
            <a:r>
              <a:rPr lang="en-GB" dirty="0" smtClean="0"/>
              <a:t>o move stress and</a:t>
            </a:r>
          </a:p>
          <a:p>
            <a:pPr>
              <a:buNone/>
            </a:pPr>
            <a:r>
              <a:rPr lang="en-GB" dirty="0" smtClean="0"/>
              <a:t>f</a:t>
            </a:r>
            <a:r>
              <a:rPr lang="en-GB" dirty="0" smtClean="0"/>
              <a:t>riction builds up.</a:t>
            </a:r>
            <a:endParaRPr lang="en-GB" dirty="0"/>
          </a:p>
        </p:txBody>
      </p:sp>
      <p:pic>
        <p:nvPicPr>
          <p:cNvPr id="83972" name="Picture 4" descr="http://www.lbl.gov/Science-Articles/Research-Review/Highlights/1998/images/EES_fault_s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36912"/>
            <a:ext cx="3168352" cy="3960440"/>
          </a:xfrm>
          <a:prstGeom prst="rect">
            <a:avLst/>
          </a:prstGeom>
          <a:noFill/>
        </p:spPr>
      </p:pic>
      <p:pic>
        <p:nvPicPr>
          <p:cNvPr id="83974" name="Picture 6" descr="http://maps.unomaha.edu/maher/geo117/part3/structures/fault.jpe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3356992"/>
            <a:ext cx="5184576" cy="3171826"/>
          </a:xfrm>
          <a:prstGeom prst="rect">
            <a:avLst/>
          </a:prstGeom>
          <a:noFill/>
        </p:spPr>
      </p:pic>
      <p:pic>
        <p:nvPicPr>
          <p:cNvPr id="83976" name="Picture 8" descr="http://upload.wikimedia.org/wikipedia/commons/0/0a/Oblique_slip_fault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944" y="0"/>
            <a:ext cx="5076056" cy="30506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99</TotalTime>
  <Words>166</Words>
  <Application>Microsoft Office PowerPoint</Application>
  <PresentationFormat>On-screen Show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Trek</vt:lpstr>
      <vt:lpstr>What is an earthquake???</vt:lpstr>
      <vt:lpstr>EARTHQUAKES       facts</vt:lpstr>
      <vt:lpstr>What causes an earthquake???????</vt:lpstr>
      <vt:lpstr>The world is like a jigsaw!!!!!!</vt:lpstr>
      <vt:lpstr>Earth is made up of tectonic plates</vt:lpstr>
      <vt:lpstr>Moving tectonic plates</vt:lpstr>
      <vt:lpstr>More moving tectonic plates</vt:lpstr>
      <vt:lpstr>How tectonic plates move</vt:lpstr>
      <vt:lpstr>Fault line</vt:lpstr>
      <vt:lpstr>Slide 10</vt:lpstr>
      <vt:lpstr>Seismic waves travel through the earth</vt:lpstr>
      <vt:lpstr>How are earthquakes measured?</vt:lpstr>
      <vt:lpstr>   TSUNAMIS</vt:lpstr>
      <vt:lpstr>tsumamis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 earthquake???</dc:title>
  <dc:creator>Laura</dc:creator>
  <cp:lastModifiedBy>Laura</cp:lastModifiedBy>
  <cp:revision>11</cp:revision>
  <dcterms:created xsi:type="dcterms:W3CDTF">2014-01-25T14:33:56Z</dcterms:created>
  <dcterms:modified xsi:type="dcterms:W3CDTF">2014-01-25T16:13:53Z</dcterms:modified>
</cp:coreProperties>
</file>