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6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6DB0228-5CBC-44EF-9B1D-8D233C4B94A1}" type="slidenum"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3312000" y="2917080"/>
            <a:ext cx="2592000" cy="164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GB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 About Me</a:t>
            </a:r>
            <a:r>
              <a:t/>
            </a:r>
            <a:br/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Miss Cronin</a:t>
            </a:r>
            <a:r>
              <a:t/>
            </a:r>
            <a:br/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Reception Class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216000" y="330120"/>
            <a:ext cx="4752000" cy="27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200" b="1" u="sng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Literacy</a:t>
            </a:r>
            <a:r>
              <a:rPr lang="en-GB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-Focusing on Funny Bones stories: retelling the story, role play, story sequencing, labelling family/home/body, describing homes/likes/dislikes. </a:t>
            </a:r>
            <a:r>
              <a:rPr lang="en-GB" sz="1200" b="1" i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if God made is all the same? MC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describe the main story settings, events and principal characters.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show interest in illustrations and print in books and print in the environment.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suggests how the story might end.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listen to stories with increasing attention and recall.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begin to be aware of the way stories are structured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listen to and join in with stories and poems, one-to-one and also in small groups.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sometimes gives meaning to marks as I draw and paint.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ascribe meanings to marks that I can see in different places.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TextShape 3"/>
          <p:cNvSpPr txBox="1"/>
          <p:nvPr/>
        </p:nvSpPr>
        <p:spPr>
          <a:xfrm>
            <a:off x="6336000" y="144000"/>
            <a:ext cx="3600000" cy="57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200" b="1" u="sng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Phonics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can start my Phase 2 phonics journey.</a:t>
            </a:r>
          </a:p>
        </p:txBody>
      </p:sp>
      <p:sp>
        <p:nvSpPr>
          <p:cNvPr id="44" name="TextShape 4"/>
          <p:cNvSpPr txBox="1"/>
          <p:nvPr/>
        </p:nvSpPr>
        <p:spPr>
          <a:xfrm>
            <a:off x="4608000" y="792000"/>
            <a:ext cx="5184000" cy="23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TextShape 5"/>
          <p:cNvSpPr txBox="1"/>
          <p:nvPr/>
        </p:nvSpPr>
        <p:spPr>
          <a:xfrm>
            <a:off x="288000" y="2648880"/>
            <a:ext cx="3312000" cy="3233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200" b="1" u="sng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Mathematics-</a:t>
            </a:r>
            <a:r>
              <a:rPr lang="en-GB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Ordering skeletons, counting body parts (Fingers,children etc), matching number names and amounts, number songs.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use some number names and number language spontaneously.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use some number names accurately in play.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recite numbers in order to 10.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know that numbers identify how many objects are in a set.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begin to represent numbers using fingers, marks on paper or pictures.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 can sometimes match numeral and quantity correctly.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6"/>
          <p:cNvSpPr txBox="1"/>
          <p:nvPr/>
        </p:nvSpPr>
        <p:spPr>
          <a:xfrm>
            <a:off x="4968000" y="576000"/>
            <a:ext cx="4824000" cy="1922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200" b="1" u="sng" strike="noStrike" spc="-1">
                <a:solidFill>
                  <a:srgbClr val="FF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Expressive Arts and Design-</a:t>
            </a:r>
            <a:r>
              <a:rPr lang="en-GB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Self portraits, role play areas, mixing colours, expressive movements in dance/play, Fancy dress costumes. What if everything was black and white? MC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join in with dancing and ring games.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sing a few familiar songs.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begin to move rhythmically.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use movement to express feelings.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use imaginative role play based on first hand experiences.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create simple representations of events, people, places and objects.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explore colours and how colours can be changed.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TextShape 7"/>
          <p:cNvSpPr txBox="1"/>
          <p:nvPr/>
        </p:nvSpPr>
        <p:spPr>
          <a:xfrm>
            <a:off x="5904000" y="2365200"/>
            <a:ext cx="4032000" cy="1922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200" b="1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Understanding the World-</a:t>
            </a:r>
            <a:r>
              <a:rPr lang="en-GB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circle time, asking questions, exploring differences in the world around us through investigation.</a:t>
            </a:r>
            <a:r>
              <a:rPr lang="en-GB" sz="1200" b="1" i="1" u="sng" strike="noStrike" spc="-1">
                <a:solidFill>
                  <a:srgbClr val="FF7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sz="1200" b="1" i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Understanding the importance of being safe on the computer.-British Values MC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remember and talk about significant events in my own experiences.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recognise and describe special times and events for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family and friends.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comment and ask questions about aspects of my familiar world such as the place where I live or the natural world.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Knows that information can be retrieved from computers.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8"/>
          <p:cNvSpPr txBox="1"/>
          <p:nvPr/>
        </p:nvSpPr>
        <p:spPr>
          <a:xfrm>
            <a:off x="5649840" y="4303800"/>
            <a:ext cx="4428720" cy="161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200" b="1" u="sng" strike="noStrike" spc="-1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Communication and Language-</a:t>
            </a:r>
            <a:r>
              <a:rPr lang="en-GB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Focusing on Funny Bones stories: retelling the story, role play, story sequencing, labelling family/home/body, describing homes/likes/dislikes What if I could not use my senses?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listen to stories with increasing attention and recall.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respond to simple instructions.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understand the use of objects.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retell a simple past event.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use talk to connect ideas, explain what is happening and anticipate what might happen next.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TextShape 9"/>
          <p:cNvSpPr txBox="1"/>
          <p:nvPr/>
        </p:nvSpPr>
        <p:spPr>
          <a:xfrm>
            <a:off x="288000" y="4800240"/>
            <a:ext cx="3888000" cy="2480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200" b="1" u="sng" strike="noStrike" spc="-1">
                <a:solidFill>
                  <a:srgbClr val="FA0A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Personal, Social and Emotional Development-</a:t>
            </a:r>
            <a:r>
              <a:rPr lang="en-GB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Circle time, choosing time, role play (Home Corner and Hospital), Code of Conduct, feelings,</a:t>
            </a:r>
            <a:r>
              <a:rPr lang="en-GB" sz="1200" b="1" i="1" u="sng" strike="noStrike" spc="-1">
                <a:solidFill>
                  <a:srgbClr val="FF7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sz="1200" b="1" i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staying safe in the community- British Values</a:t>
            </a:r>
            <a:r>
              <a:rPr lang="en-GB" sz="1200" b="1" i="1" u="sng" strike="noStrike" spc="-1">
                <a:solidFill>
                  <a:srgbClr val="FF7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sz="1200" b="1" i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if the world was always safe? MC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demonstrate friendly behaviour, initiating conversations and forming good relationships with peers and familiar adults.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select and use activities and resources with help.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enjoy the responsibility of carrying out small tasks.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usually adapt my behaviour to different events, social situations and changes in routine.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begin to accept the needs of others and can take turns and share resources, sometimes with support from others.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TextShape 10"/>
          <p:cNvSpPr txBox="1"/>
          <p:nvPr/>
        </p:nvSpPr>
        <p:spPr>
          <a:xfrm>
            <a:off x="4464000" y="5865480"/>
            <a:ext cx="4980960" cy="108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200" b="1" u="sng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Physical Development</a:t>
            </a:r>
            <a:r>
              <a:rPr lang="en-GB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if God didnt help us move?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move freely and with pleasure and confidence in a range of ways.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draw lines and circles using gross motor movements.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understand that equipment and tools need to be used safely.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can put on my coat or PE kit with help.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TextShape 11"/>
          <p:cNvSpPr txBox="1"/>
          <p:nvPr/>
        </p:nvSpPr>
        <p:spPr>
          <a:xfrm>
            <a:off x="1584000" y="6768000"/>
            <a:ext cx="8352000" cy="767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200" b="1" u="sng" strike="noStrike" spc="-1">
                <a:solidFill>
                  <a:srgbClr val="5300A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R.E – Unit 1.1 Harvest (Y1) &amp; NCF Jewish Harvest - </a:t>
            </a:r>
            <a:r>
              <a:rPr lang="en-GB" sz="1200" b="1" i="1" u="sng" strike="noStrike" spc="-1">
                <a:solidFill>
                  <a:srgbClr val="FF7F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GB" sz="1200" b="1" i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Freedom of faith and acceptance-British Values</a:t>
            </a:r>
            <a:r>
              <a:rPr lang="en-GB" sz="1200" b="1" u="sng" strike="noStrike" spc="-1">
                <a:solidFill>
                  <a:srgbClr val="5300A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GB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 MC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2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if we didnt help those in need?</a:t>
            </a:r>
            <a:endParaRPr lang="en-GB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Raise awareness that we have harvest food all around the world.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Discuss how Christians response to the needs of others.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748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head</dc:creator>
  <dc:description/>
  <cp:lastModifiedBy>office</cp:lastModifiedBy>
  <cp:revision>9</cp:revision>
  <dcterms:created xsi:type="dcterms:W3CDTF">2018-08-31T14:56:37Z</dcterms:created>
  <dcterms:modified xsi:type="dcterms:W3CDTF">2019-01-23T12:02:41Z</dcterms:modified>
  <dc:language>en-GB</dc:language>
</cp:coreProperties>
</file>