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174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22/09/2021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36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22/09/2021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5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22/09/2021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45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22/09/2021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65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22/09/2021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08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22/09/2021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47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22/09/2021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34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22/09/2021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343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22/09/2021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80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22/09/2021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028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22/09/2021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11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AD9FC-ABD7-459A-A7CB-D999610DFE24}" type="datetimeFigureOut">
              <a:rPr lang="en-GB" smtClean="0"/>
              <a:t>22/09/2021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36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lassroom_Supplies_Borde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62726" y="1064568"/>
            <a:ext cx="49325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Twinkl" pitchFamily="2" charset="0"/>
              </a:rPr>
              <a:t>Class </a:t>
            </a:r>
            <a:r>
              <a:rPr lang="en-GB" sz="3200" dirty="0" smtClean="0">
                <a:latin typeface="Twinkl" pitchFamily="2" charset="0"/>
              </a:rPr>
              <a:t>5</a:t>
            </a:r>
            <a:endParaRPr lang="en-GB" sz="3200" dirty="0">
              <a:latin typeface="Twinkl" pitchFamily="2" charset="0"/>
            </a:endParaRPr>
          </a:p>
          <a:p>
            <a:pPr algn="ctr"/>
            <a:r>
              <a:rPr lang="en-GB" sz="3200" b="1" dirty="0">
                <a:latin typeface="Twinkl" pitchFamily="2" charset="0"/>
              </a:rPr>
              <a:t>Autumn Term Targets</a:t>
            </a:r>
          </a:p>
          <a:p>
            <a:pPr algn="ctr"/>
            <a:r>
              <a:rPr lang="en-GB" sz="2000" i="1" dirty="0">
                <a:latin typeface="Twinkl" pitchFamily="2" charset="0"/>
              </a:rPr>
              <a:t>2021-2022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051228" y="2336566"/>
            <a:ext cx="5114070" cy="1661993"/>
            <a:chOff x="1051228" y="2480196"/>
            <a:chExt cx="5114070" cy="1661993"/>
          </a:xfrm>
        </p:grpSpPr>
        <p:pic>
          <p:nvPicPr>
            <p:cNvPr id="6" name="Picture 5" descr="http://vignette2.wikia.nocookie.net/clubpenguin/images/b/b8/Dart_Board.PNG/revision/latest?cb=20141226024351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51228" y="2800664"/>
              <a:ext cx="1006475" cy="1009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/>
            <p:nvPr/>
          </p:nvSpPr>
          <p:spPr>
            <a:xfrm>
              <a:off x="2057696" y="2480196"/>
              <a:ext cx="4107602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u="sng" dirty="0" smtClean="0">
                  <a:latin typeface="Twinkl" pitchFamily="2" charset="0"/>
                </a:rPr>
                <a:t>Writing</a:t>
              </a:r>
            </a:p>
            <a:p>
              <a:r>
                <a:rPr lang="en-GB" sz="1600" dirty="0" smtClean="0"/>
                <a:t>Select </a:t>
              </a:r>
              <a:r>
                <a:rPr lang="en-GB" sz="1600" dirty="0"/>
                <a:t>appropriate vocabulary and language effects, appropriate to task, audience and purpose by drawing on similar writing models.</a:t>
              </a:r>
            </a:p>
            <a:p>
              <a:r>
                <a:rPr lang="en-GB" sz="1600" i="1" dirty="0"/>
                <a:t>MA! - Manipulate sentences to create particular effects</a:t>
              </a:r>
              <a:r>
                <a:rPr lang="en-GB" sz="1600" i="1" dirty="0" smtClean="0"/>
                <a:t>.</a:t>
              </a:r>
              <a:endParaRPr lang="en-GB" sz="1600" b="1" i="1" u="sng" dirty="0">
                <a:latin typeface="Twinkl" pitchFamily="2" charset="0"/>
              </a:endParaRPr>
            </a:p>
            <a:p>
              <a:endParaRPr lang="en-GB" sz="200" dirty="0">
                <a:latin typeface="Twinkl" pitchFamily="2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051228" y="3850292"/>
            <a:ext cx="4844041" cy="1738938"/>
            <a:chOff x="1142875" y="4137310"/>
            <a:chExt cx="4844041" cy="1738938"/>
          </a:xfrm>
        </p:grpSpPr>
        <p:pic>
          <p:nvPicPr>
            <p:cNvPr id="13" name="Picture 12" descr="http://vignette2.wikia.nocookie.net/clubpenguin/images/b/b8/Dart_Board.PNG/revision/latest?cb=20141226024351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42875" y="4374701"/>
              <a:ext cx="1006475" cy="1009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Box 13"/>
            <p:cNvSpPr txBox="1"/>
            <p:nvPr/>
          </p:nvSpPr>
          <p:spPr>
            <a:xfrm>
              <a:off x="2149345" y="4137310"/>
              <a:ext cx="3837571" cy="1738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u="sng" dirty="0">
                  <a:latin typeface="Twinkl" pitchFamily="2" charset="0"/>
                </a:rPr>
                <a:t>READING</a:t>
              </a:r>
              <a:endParaRPr lang="en-GB" b="1" u="sng" dirty="0">
                <a:latin typeface="Twinkl" pitchFamily="2" charset="0"/>
              </a:endParaRPr>
            </a:p>
            <a:p>
              <a:endParaRPr lang="en-GB" sz="300" dirty="0">
                <a:latin typeface="Twinkl" pitchFamily="2" charset="0"/>
              </a:endParaRPr>
            </a:p>
            <a:p>
              <a:r>
                <a:rPr lang="en-GB" sz="1400" dirty="0">
                  <a:latin typeface="Segoe UI" panose="020B0502040204020203" pitchFamily="34" charset="0"/>
                  <a:ea typeface="Times New Roman" panose="02020603050405020304" pitchFamily="18" charset="0"/>
                </a:rPr>
                <a:t>Explore texts in groups and deepen comprehension through discussion.</a:t>
              </a:r>
            </a:p>
            <a:p>
              <a:r>
                <a:rPr lang="en-GB" sz="1400" i="1" dirty="0">
                  <a:latin typeface="Segoe UI" panose="020B0502040204020203" pitchFamily="34" charset="0"/>
                  <a:ea typeface="Times New Roman" panose="02020603050405020304" pitchFamily="18" charset="0"/>
                </a:rPr>
                <a:t>MA! - Scan for key information e.g. identify words and phrases which tell you the character is frustrated, or find words/phrases which suggest that a theme park is exciting</a:t>
              </a:r>
              <a:r>
                <a:rPr lang="en-GB" sz="1400" dirty="0">
                  <a:latin typeface="Segoe UI" panose="020B0502040204020203" pitchFamily="34" charset="0"/>
                  <a:ea typeface="Times New Roman" panose="02020603050405020304" pitchFamily="18" charset="0"/>
                </a:rPr>
                <a:t>.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067252" y="5582401"/>
            <a:ext cx="4844039" cy="2200602"/>
            <a:chOff x="1051228" y="6007354"/>
            <a:chExt cx="4844039" cy="2200602"/>
          </a:xfrm>
        </p:grpSpPr>
        <p:pic>
          <p:nvPicPr>
            <p:cNvPr id="16" name="Picture 15" descr="http://vignette2.wikia.nocookie.net/clubpenguin/images/b/b8/Dart_Board.PNG/revision/latest?cb=20141226024351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51228" y="6395312"/>
              <a:ext cx="1006475" cy="1009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TextBox 16"/>
            <p:cNvSpPr txBox="1"/>
            <p:nvPr/>
          </p:nvSpPr>
          <p:spPr>
            <a:xfrm>
              <a:off x="2057696" y="6007354"/>
              <a:ext cx="3837571" cy="2200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u="sng" dirty="0">
                  <a:latin typeface="Twinkl" pitchFamily="2" charset="0"/>
                </a:rPr>
                <a:t>MATHS</a:t>
              </a:r>
            </a:p>
            <a:p>
              <a:endParaRPr lang="en-GB" sz="500" b="1" dirty="0">
                <a:latin typeface="Twinkl" pitchFamily="2" charset="0"/>
              </a:endParaRPr>
            </a:p>
            <a:p>
              <a:r>
                <a:rPr lang="en-GB" sz="1600" dirty="0"/>
                <a:t>Choose an appropriate strategy to solve a calculation based upon the numbers involved (recall a known fact, calculate mentally, use a jotting, written method).</a:t>
              </a:r>
            </a:p>
            <a:p>
              <a:r>
                <a:rPr lang="en-GB" sz="1600" i="1" dirty="0"/>
                <a:t>MA! - Solve addition and subtraction multi-step problems in contexts, deciding which operations and methods to use and why.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051228" y="7674910"/>
            <a:ext cx="4844039" cy="1571406"/>
            <a:chOff x="1051228" y="8101351"/>
            <a:chExt cx="4844039" cy="1571406"/>
          </a:xfrm>
        </p:grpSpPr>
        <p:pic>
          <p:nvPicPr>
            <p:cNvPr id="19" name="Picture 18" descr="http://vignette2.wikia.nocookie.net/clubpenguin/images/b/b8/Dart_Board.PNG/revision/latest?cb=20141226024351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51228" y="8101351"/>
              <a:ext cx="1006475" cy="1009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TextBox 19"/>
            <p:cNvSpPr txBox="1"/>
            <p:nvPr/>
          </p:nvSpPr>
          <p:spPr>
            <a:xfrm>
              <a:off x="2057696" y="8149263"/>
              <a:ext cx="3837571" cy="1523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u="sng" dirty="0">
                  <a:latin typeface="Twinkl" pitchFamily="2" charset="0"/>
                </a:rPr>
                <a:t>RE</a:t>
              </a:r>
              <a:endParaRPr lang="en-GB" b="1" u="sng" dirty="0">
                <a:latin typeface="Twinkl" pitchFamily="2" charset="0"/>
              </a:endParaRPr>
            </a:p>
            <a:p>
              <a:endParaRPr lang="en-GB" sz="300" dirty="0">
                <a:latin typeface="Twinkl" pitchFamily="2" charset="0"/>
              </a:endParaRPr>
            </a:p>
            <a:p>
              <a:r>
                <a:rPr lang="en-GB" sz="1400" dirty="0">
                  <a:latin typeface="Twinkl" pitchFamily="2" charset="0"/>
                </a:rPr>
                <a:t>A</a:t>
              </a:r>
              <a:r>
                <a:rPr lang="en-GB" sz="1400" dirty="0" smtClean="0">
                  <a:latin typeface="Twinkl" pitchFamily="2" charset="0"/>
                </a:rPr>
                <a:t>sk and suggest answers to quality questions about the commitment needed to journey through life as a Christian.</a:t>
              </a:r>
            </a:p>
            <a:p>
              <a:r>
                <a:rPr lang="en-GB" sz="1400" i="1" dirty="0" smtClean="0">
                  <a:latin typeface="Twinkl" pitchFamily="2" charset="0"/>
                </a:rPr>
                <a:t>MA! To understand what it really means to put the Christian faith into action.</a:t>
              </a:r>
              <a:endParaRPr lang="en-GB" sz="1400" i="1" dirty="0">
                <a:latin typeface="Twinkl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6943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170</Words>
  <Application>Microsoft Office PowerPoint</Application>
  <PresentationFormat>A4 Paper (210x297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Segoe UI</vt:lpstr>
      <vt:lpstr>Times New Roman</vt:lpstr>
      <vt:lpstr>Twinkl</vt:lpstr>
      <vt:lpstr>Office Theme</vt:lpstr>
      <vt:lpstr>PowerPoint Presentation</vt:lpstr>
    </vt:vector>
  </TitlesOfParts>
  <Company>The Westfield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school</dc:creator>
  <cp:lastModifiedBy>office</cp:lastModifiedBy>
  <cp:revision>10</cp:revision>
  <dcterms:created xsi:type="dcterms:W3CDTF">2017-09-28T08:35:38Z</dcterms:created>
  <dcterms:modified xsi:type="dcterms:W3CDTF">2021-09-22T09:07:13Z</dcterms:modified>
</cp:coreProperties>
</file>