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71" r:id="rId5"/>
    <p:sldId id="272" r:id="rId6"/>
    <p:sldId id="273" r:id="rId7"/>
    <p:sldId id="27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3" d="100"/>
          <a:sy n="83" d="100"/>
        </p:scale>
        <p:origin x="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11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026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0597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2120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1633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101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453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13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448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12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1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67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413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51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75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095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47F9F-25E6-4640-A619-7595F3A68497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E970744-0F70-4ADE-9403-CE8443466D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195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000" b="1" dirty="0" smtClean="0">
                <a:solidFill>
                  <a:schemeClr val="accent1"/>
                </a:solidFill>
              </a:rPr>
              <a:t>NAME</a:t>
            </a:r>
            <a:endParaRPr lang="en-GB" sz="6000" b="1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79"/>
            <a:ext cx="4600386" cy="1126283"/>
          </a:xfrm>
        </p:spPr>
        <p:txBody>
          <a:bodyPr>
            <a:noAutofit/>
          </a:bodyPr>
          <a:lstStyle/>
          <a:p>
            <a:r>
              <a:rPr lang="en-GB" sz="3200" b="1" dirty="0" smtClean="0">
                <a:solidFill>
                  <a:schemeClr val="accent4"/>
                </a:solidFill>
              </a:rPr>
              <a:t>Courageous Advocate of the Week</a:t>
            </a:r>
            <a:endParaRPr lang="en-GB" sz="3200" b="1" dirty="0">
              <a:solidFill>
                <a:schemeClr val="accent4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11798" y="0"/>
            <a:ext cx="3780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Picture of the person and Name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1481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01155" y="0"/>
            <a:ext cx="5190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Picture of the person and Special Bible Verse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012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What do they do?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6627346" cy="3777622"/>
          </a:xfrm>
        </p:spPr>
        <p:txBody>
          <a:bodyPr>
            <a:noAutofit/>
          </a:bodyPr>
          <a:lstStyle/>
          <a:p>
            <a:r>
              <a:rPr lang="en-GB" sz="2800" dirty="0" smtClean="0"/>
              <a:t>A brief description</a:t>
            </a:r>
          </a:p>
          <a:p>
            <a:r>
              <a:rPr lang="en-GB" sz="2800" dirty="0" smtClean="0"/>
              <a:t>In your own words</a:t>
            </a:r>
          </a:p>
          <a:p>
            <a:r>
              <a:rPr lang="en-GB" sz="2800" dirty="0" smtClean="0"/>
              <a:t>DO NOT COPY AND PASTE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589212" y="6273225"/>
            <a:ext cx="9166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4"/>
                </a:solidFill>
              </a:rPr>
              <a:t>Maybe include a question to prompt thinking</a:t>
            </a:r>
            <a:endParaRPr lang="en-GB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236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800" dirty="0" smtClean="0"/>
              <a:t>What did they do to stand up to authority?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6627346" cy="3777622"/>
          </a:xfrm>
        </p:spPr>
        <p:txBody>
          <a:bodyPr>
            <a:noAutofit/>
          </a:bodyPr>
          <a:lstStyle/>
          <a:p>
            <a:r>
              <a:rPr lang="en-GB" sz="2800" dirty="0" smtClean="0"/>
              <a:t>A brief description</a:t>
            </a:r>
          </a:p>
          <a:p>
            <a:r>
              <a:rPr lang="en-GB" sz="2800" dirty="0" smtClean="0"/>
              <a:t>In your own words</a:t>
            </a:r>
          </a:p>
          <a:p>
            <a:r>
              <a:rPr lang="en-GB" sz="2800" dirty="0" smtClean="0"/>
              <a:t>DO NOT COPY AND PASE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589212" y="6273225"/>
            <a:ext cx="9166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4"/>
                </a:solidFill>
              </a:rPr>
              <a:t>Maybe include a question to prompt thinking</a:t>
            </a:r>
            <a:endParaRPr lang="en-GB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441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How did Jesus inspire them?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6627346" cy="3777622"/>
          </a:xfrm>
        </p:spPr>
        <p:txBody>
          <a:bodyPr>
            <a:noAutofit/>
          </a:bodyPr>
          <a:lstStyle/>
          <a:p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589212" y="6273225"/>
            <a:ext cx="9166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4"/>
                </a:solidFill>
              </a:rPr>
              <a:t>Maybe include a question to prompt thinking</a:t>
            </a:r>
            <a:endParaRPr lang="en-GB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3086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Bible verse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6627346" cy="3777622"/>
          </a:xfrm>
        </p:spPr>
        <p:txBody>
          <a:bodyPr>
            <a:noAutofit/>
          </a:bodyPr>
          <a:lstStyle/>
          <a:p>
            <a:r>
              <a:rPr lang="en-GB" sz="2800" dirty="0" smtClean="0"/>
              <a:t>Bring back the verse from slide 2</a:t>
            </a:r>
          </a:p>
          <a:p>
            <a:r>
              <a:rPr lang="en-GB" sz="2800" dirty="0" smtClean="0"/>
              <a:t>How do you think they link?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2589212" y="6273225"/>
            <a:ext cx="9166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 smtClean="0">
                <a:solidFill>
                  <a:schemeClr val="accent4"/>
                </a:solidFill>
              </a:rPr>
              <a:t>Maybe include a question to prompt thinking</a:t>
            </a:r>
            <a:endParaRPr lang="en-GB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72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Prayer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6627346" cy="3777622"/>
          </a:xfrm>
        </p:spPr>
        <p:txBody>
          <a:bodyPr>
            <a:noAutofit/>
          </a:bodyPr>
          <a:lstStyle/>
          <a:p>
            <a:r>
              <a:rPr lang="en-GB" sz="2800" dirty="0" smtClean="0"/>
              <a:t>Write a prayer thanking God for that person and what they did.</a:t>
            </a:r>
          </a:p>
          <a:p>
            <a:r>
              <a:rPr lang="en-GB" sz="2800" dirty="0" smtClean="0"/>
              <a:t>You can copy a suitable prayer from the internet (if the person was brave, search for a bravery prayer etc.)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2250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63</TotalTime>
  <Words>146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NAME</vt:lpstr>
      <vt:lpstr>PowerPoint Presentation</vt:lpstr>
      <vt:lpstr>What do they do?</vt:lpstr>
      <vt:lpstr>What did they do to stand up to authority?</vt:lpstr>
      <vt:lpstr>How did Jesus inspire them?</vt:lpstr>
      <vt:lpstr>Bible verse</vt:lpstr>
      <vt:lpstr>Prayer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Bateman</dc:creator>
  <cp:lastModifiedBy>Rosie Bolton</cp:lastModifiedBy>
  <cp:revision>23</cp:revision>
  <dcterms:created xsi:type="dcterms:W3CDTF">2020-11-17T08:16:07Z</dcterms:created>
  <dcterms:modified xsi:type="dcterms:W3CDTF">2021-02-04T15:01:30Z</dcterms:modified>
</cp:coreProperties>
</file>