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1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59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12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63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0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5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2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1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7F9F-25E6-4640-A619-7595F3A68497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9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</a:rPr>
              <a:t>NAME</a:t>
            </a:r>
            <a:endParaRPr lang="en-GB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4600386" cy="1126283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4"/>
                </a:solidFill>
              </a:rPr>
              <a:t>Courageous Advocate of the Week</a:t>
            </a:r>
            <a:endParaRPr lang="en-GB" sz="32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1798" y="0"/>
            <a:ext cx="378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Picture of the person and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48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1155" y="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Picture of the person and Special Bible Verse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12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What do they do?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A brief description</a:t>
            </a:r>
          </a:p>
          <a:p>
            <a:r>
              <a:rPr lang="en-GB" sz="2800" dirty="0" smtClean="0"/>
              <a:t>In your own words</a:t>
            </a:r>
          </a:p>
          <a:p>
            <a:r>
              <a:rPr lang="en-GB" sz="2800" dirty="0" smtClean="0"/>
              <a:t>DO NOT COPY AND PASTE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89212" y="6273225"/>
            <a:ext cx="916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Maybe include a question to prompt thinking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 smtClean="0"/>
              <a:t>What did they do to stand up to authority?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A brief description</a:t>
            </a:r>
          </a:p>
          <a:p>
            <a:r>
              <a:rPr lang="en-GB" sz="2800" dirty="0" smtClean="0"/>
              <a:t>In your own words</a:t>
            </a:r>
          </a:p>
          <a:p>
            <a:r>
              <a:rPr lang="en-GB" sz="2800" dirty="0" smtClean="0"/>
              <a:t>DO NOT COPY AND PASE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89212" y="6273225"/>
            <a:ext cx="916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Maybe include a question to prompt thinking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How did Jesus inspire them?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89212" y="6273225"/>
            <a:ext cx="916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Maybe include a question to prompt thinking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8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Bible verse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Bring back the verse from slide 2</a:t>
            </a:r>
          </a:p>
          <a:p>
            <a:r>
              <a:rPr lang="en-GB" sz="2800" dirty="0" smtClean="0"/>
              <a:t>How do you think they link?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89212" y="6273225"/>
            <a:ext cx="916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Maybe include a question to prompt thinking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2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Prayer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Write a prayer thanking God for that person and what they did.</a:t>
            </a:r>
          </a:p>
          <a:p>
            <a:r>
              <a:rPr lang="en-GB" sz="2800" dirty="0" smtClean="0"/>
              <a:t>You can copy a suitable prayer from the internet (if the person was brave, search for a bravery prayer etc.)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50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146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NAME</vt:lpstr>
      <vt:lpstr>PowerPoint Presentation</vt:lpstr>
      <vt:lpstr>What do they do?</vt:lpstr>
      <vt:lpstr>What did they do to stand up to authority?</vt:lpstr>
      <vt:lpstr>How did Jesus inspire them?</vt:lpstr>
      <vt:lpstr>Bible verse</vt:lpstr>
      <vt:lpstr>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Bateman</dc:creator>
  <cp:lastModifiedBy>Rosie Bolton</cp:lastModifiedBy>
  <cp:revision>23</cp:revision>
  <dcterms:created xsi:type="dcterms:W3CDTF">2020-11-17T08:16:07Z</dcterms:created>
  <dcterms:modified xsi:type="dcterms:W3CDTF">2021-02-04T15:01:30Z</dcterms:modified>
</cp:coreProperties>
</file>