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4" d="100"/>
          <a:sy n="84" d="100"/>
        </p:scale>
        <p:origin x="3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1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59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212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63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0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53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3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4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2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7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1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5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75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9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7F9F-25E6-4640-A619-7595F3A68497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9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</a:rPr>
              <a:t>Tim </a:t>
            </a:r>
            <a:r>
              <a:rPr lang="en-GB" sz="6000" b="1" dirty="0" err="1" smtClean="0">
                <a:solidFill>
                  <a:schemeClr val="accent1"/>
                </a:solidFill>
              </a:rPr>
              <a:t>Farron</a:t>
            </a:r>
            <a:endParaRPr lang="en-GB" sz="60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4600386" cy="1126283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4"/>
                </a:solidFill>
              </a:rPr>
              <a:t>Courageous Advocate of the Week</a:t>
            </a:r>
            <a:endParaRPr lang="en-GB" sz="3200" b="1" dirty="0">
              <a:solidFill>
                <a:schemeClr val="accent4"/>
              </a:solidFill>
            </a:endParaRPr>
          </a:p>
        </p:txBody>
      </p:sp>
      <p:pic>
        <p:nvPicPr>
          <p:cNvPr id="4" name="Picture 2" descr="Official portrait of Tim Farron MP crop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600" y="384048"/>
            <a:ext cx="4433883" cy="591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48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fficial portrait of Tim Farron MP crop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600" y="384048"/>
            <a:ext cx="4433883" cy="591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n on Bible vers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471" y="1240821"/>
            <a:ext cx="4200144" cy="420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12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What does he do?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Tim is a politician</a:t>
            </a:r>
          </a:p>
          <a:p>
            <a:r>
              <a:rPr lang="en-GB" sz="2800" dirty="0" smtClean="0"/>
              <a:t>He works in the Houses of Parliament</a:t>
            </a:r>
          </a:p>
          <a:p>
            <a:r>
              <a:rPr lang="en-GB" sz="2800" dirty="0" smtClean="0"/>
              <a:t>He is a member of the Liberal Democrat party</a:t>
            </a:r>
          </a:p>
          <a:p>
            <a:r>
              <a:rPr lang="en-GB" sz="2800" dirty="0" smtClean="0"/>
              <a:t>He was the leader of the Lib Dems from 2015 to 2017</a:t>
            </a:r>
            <a:endParaRPr lang="en-GB" sz="2800" dirty="0"/>
          </a:p>
        </p:txBody>
      </p:sp>
      <p:grpSp>
        <p:nvGrpSpPr>
          <p:cNvPr id="8" name="Group 7"/>
          <p:cNvGrpSpPr/>
          <p:nvPr/>
        </p:nvGrpSpPr>
        <p:grpSpPr>
          <a:xfrm>
            <a:off x="9216558" y="0"/>
            <a:ext cx="2975442" cy="6858000"/>
            <a:chOff x="9216558" y="0"/>
            <a:chExt cx="2975442" cy="6858000"/>
          </a:xfrm>
        </p:grpSpPr>
        <p:pic>
          <p:nvPicPr>
            <p:cNvPr id="6" name="Picture 2" descr="Official portrait of Tim Farron MP crop 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6558" y="2889504"/>
              <a:ext cx="2975442" cy="396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Pin on Bible verse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0200" y="0"/>
              <a:ext cx="2971800" cy="297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2057400" y="5710274"/>
            <a:ext cx="68403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Why does he have a difficult job?</a:t>
            </a:r>
          </a:p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What problems could he face?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3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Crunch time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When he was leader, he was constantly asked about being a Christian</a:t>
            </a:r>
          </a:p>
          <a:p>
            <a:r>
              <a:rPr lang="en-GB" sz="2800" dirty="0" smtClean="0"/>
              <a:t>After the 2017 election, he had a choice to make:</a:t>
            </a:r>
          </a:p>
          <a:p>
            <a:pPr lvl="1"/>
            <a:r>
              <a:rPr lang="en-GB" sz="2600" dirty="0" smtClean="0"/>
              <a:t>Stay as leader and find it difficult to keep following Jesus</a:t>
            </a:r>
          </a:p>
          <a:p>
            <a:pPr lvl="1"/>
            <a:r>
              <a:rPr lang="en-GB" sz="2600" dirty="0" smtClean="0"/>
              <a:t>Stop being leader so he can follow Jesus better</a:t>
            </a:r>
            <a:endParaRPr lang="en-GB" sz="2600" dirty="0"/>
          </a:p>
        </p:txBody>
      </p:sp>
      <p:grpSp>
        <p:nvGrpSpPr>
          <p:cNvPr id="8" name="Group 7"/>
          <p:cNvGrpSpPr/>
          <p:nvPr/>
        </p:nvGrpSpPr>
        <p:grpSpPr>
          <a:xfrm>
            <a:off x="9216558" y="0"/>
            <a:ext cx="2975442" cy="6858000"/>
            <a:chOff x="9216558" y="0"/>
            <a:chExt cx="2975442" cy="6858000"/>
          </a:xfrm>
        </p:grpSpPr>
        <p:pic>
          <p:nvPicPr>
            <p:cNvPr id="6" name="Picture 2" descr="Official portrait of Tim Farron MP crop 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6558" y="2889504"/>
              <a:ext cx="2975442" cy="396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Pin on Bible verse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0200" y="0"/>
              <a:ext cx="2971800" cy="297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2751504" y="6273225"/>
            <a:ext cx="5452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Which would you choose?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4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What did he do?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Tim stepped down as the leader.</a:t>
            </a:r>
          </a:p>
          <a:p>
            <a:r>
              <a:rPr lang="en-GB" sz="2800" dirty="0"/>
              <a:t>He said, </a:t>
            </a:r>
            <a:r>
              <a:rPr lang="en-GB" sz="2800" dirty="0" smtClean="0"/>
              <a:t>“I am torn </a:t>
            </a:r>
            <a:r>
              <a:rPr lang="en-GB" sz="2800" dirty="0"/>
              <a:t>between living as a faithful Christian and serving as a political </a:t>
            </a:r>
            <a:r>
              <a:rPr lang="en-GB" sz="2800" dirty="0" smtClean="0"/>
              <a:t>leader.”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216558" y="0"/>
            <a:ext cx="2975442" cy="6858000"/>
            <a:chOff x="9216558" y="0"/>
            <a:chExt cx="2975442" cy="6858000"/>
          </a:xfrm>
        </p:grpSpPr>
        <p:pic>
          <p:nvPicPr>
            <p:cNvPr id="6" name="Picture 2" descr="Official portrait of Tim Farron MP crop 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6558" y="2889504"/>
              <a:ext cx="2975442" cy="396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Pin on Bible verse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0200" y="0"/>
              <a:ext cx="2971800" cy="297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1988807" y="4755321"/>
            <a:ext cx="6995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What was more important for Tim?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71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End of a career?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Tim put Jesus first.</a:t>
            </a:r>
          </a:p>
          <a:p>
            <a:r>
              <a:rPr lang="en-GB" sz="2800" dirty="0" smtClean="0"/>
              <a:t>He continues to be a politician but is happy </a:t>
            </a:r>
            <a:r>
              <a:rPr lang="en-GB" sz="2800" dirty="0" smtClean="0"/>
              <a:t>not being the leader.</a:t>
            </a:r>
            <a:endParaRPr lang="en-GB" sz="2800" dirty="0" smtClean="0"/>
          </a:p>
          <a:p>
            <a:r>
              <a:rPr lang="en-GB" sz="2800" dirty="0"/>
              <a:t>In 2019 he published an autobiography </a:t>
            </a:r>
            <a:r>
              <a:rPr lang="en-GB" sz="2800" dirty="0" smtClean="0"/>
              <a:t>‘A </a:t>
            </a:r>
            <a:r>
              <a:rPr lang="en-GB" sz="2800" dirty="0"/>
              <a:t>Better </a:t>
            </a:r>
            <a:r>
              <a:rPr lang="en-GB" sz="2800" dirty="0" smtClean="0"/>
              <a:t>Ambition’. Some people said his honesty </a:t>
            </a:r>
            <a:r>
              <a:rPr lang="en-GB" sz="2800" dirty="0" smtClean="0"/>
              <a:t>‘has </a:t>
            </a:r>
            <a:r>
              <a:rPr lang="en-GB" sz="2800" dirty="0" smtClean="0"/>
              <a:t>put the nail in his political </a:t>
            </a:r>
            <a:r>
              <a:rPr lang="en-GB" sz="2800" dirty="0" smtClean="0"/>
              <a:t>coffin’.</a:t>
            </a:r>
            <a:endParaRPr lang="en-GB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9216558" y="0"/>
            <a:ext cx="2975442" cy="6858000"/>
            <a:chOff x="9216558" y="0"/>
            <a:chExt cx="2975442" cy="6858000"/>
          </a:xfrm>
        </p:grpSpPr>
        <p:pic>
          <p:nvPicPr>
            <p:cNvPr id="6" name="Picture 2" descr="Official portrait of Tim Farron MP crop 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6558" y="2889504"/>
              <a:ext cx="2975442" cy="396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Pin on Bible verse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0200" y="0"/>
              <a:ext cx="2971800" cy="297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2341941" y="5780782"/>
            <a:ext cx="62712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What does that phrase mean?</a:t>
            </a:r>
          </a:p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Do you think Tim cares</a:t>
            </a:r>
            <a:r>
              <a:rPr lang="en-GB" sz="3200" dirty="0" smtClean="0">
                <a:solidFill>
                  <a:schemeClr val="accent4"/>
                </a:solidFill>
              </a:rPr>
              <a:t>? Why?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1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Let’s pray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Father God,</a:t>
            </a:r>
          </a:p>
          <a:p>
            <a:pPr marL="0" indent="0">
              <a:buNone/>
            </a:pPr>
            <a:r>
              <a:rPr lang="en-GB" sz="2800" dirty="0" smtClean="0"/>
              <a:t>Help us when life gets hard and we have tricky decisions to make. We pray that you would give us the strength to do what is right.</a:t>
            </a:r>
          </a:p>
          <a:p>
            <a:pPr marL="0" indent="0">
              <a:buNone/>
            </a:pPr>
            <a:r>
              <a:rPr lang="en-GB" sz="2800" dirty="0" smtClean="0"/>
              <a:t>We pray this in Jesus’ name,</a:t>
            </a:r>
          </a:p>
          <a:p>
            <a:pPr marL="0" indent="0">
              <a:buNone/>
            </a:pPr>
            <a:r>
              <a:rPr lang="en-GB" sz="2800" dirty="0" smtClean="0"/>
              <a:t>Amen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216558" y="0"/>
            <a:ext cx="2975442" cy="6858000"/>
            <a:chOff x="9216558" y="0"/>
            <a:chExt cx="2975442" cy="6858000"/>
          </a:xfrm>
        </p:grpSpPr>
        <p:pic>
          <p:nvPicPr>
            <p:cNvPr id="6" name="Picture 2" descr="Official portrait of Tim Farron MP crop 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6558" y="2889504"/>
              <a:ext cx="2975442" cy="3968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Pin on Bible verse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0200" y="0"/>
              <a:ext cx="2971800" cy="297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416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256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Tim Farron</vt:lpstr>
      <vt:lpstr>PowerPoint Presentation</vt:lpstr>
      <vt:lpstr>What does he do?</vt:lpstr>
      <vt:lpstr>Crunch time</vt:lpstr>
      <vt:lpstr>What did he do?</vt:lpstr>
      <vt:lpstr>End of a career?</vt:lpstr>
      <vt:lpstr>Let’s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Bateman</dc:creator>
  <cp:lastModifiedBy>Dan Bateman</cp:lastModifiedBy>
  <cp:revision>21</cp:revision>
  <dcterms:created xsi:type="dcterms:W3CDTF">2020-11-17T08:16:07Z</dcterms:created>
  <dcterms:modified xsi:type="dcterms:W3CDTF">2021-01-26T15:16:59Z</dcterms:modified>
</cp:coreProperties>
</file>