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bbc.co.uk/programmes/p05w1bjm" TargetMode="External"/><Relationship Id="rId2" Type="http://schemas.openxmlformats.org/officeDocument/2006/relationships/image" Target="../media/image1.png"/><Relationship Id="rId1" Type="http://schemas.openxmlformats.org/officeDocument/2006/relationships/slideLayout" Target="../slideLayouts/slideLayout9.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COURAGEOUS ADVOCATES of the WEEK</a:t>
            </a:r>
            <a:endParaRPr lang="en-US" b="1" dirty="0"/>
          </a:p>
        </p:txBody>
      </p:sp>
      <p:sp>
        <p:nvSpPr>
          <p:cNvPr id="3" name="Subtitle 2"/>
          <p:cNvSpPr>
            <a:spLocks noGrp="1"/>
          </p:cNvSpPr>
          <p:nvPr>
            <p:ph type="subTitle" idx="1"/>
          </p:nvPr>
        </p:nvSpPr>
        <p:spPr/>
        <p:txBody>
          <a:bodyPr>
            <a:normAutofit/>
          </a:bodyPr>
          <a:lstStyle/>
          <a:p>
            <a:r>
              <a:rPr lang="en-US" sz="4000" b="1" dirty="0" smtClean="0">
                <a:solidFill>
                  <a:srgbClr val="00B050"/>
                </a:solidFill>
              </a:rPr>
              <a:t>Megan Holmes</a:t>
            </a:r>
            <a:endParaRPr lang="en-US" sz="4000" b="1" dirty="0">
              <a:solidFill>
                <a:srgbClr val="00B050"/>
              </a:solidFill>
            </a:endParaRPr>
          </a:p>
        </p:txBody>
      </p:sp>
    </p:spTree>
    <p:extLst>
      <p:ext uri="{BB962C8B-B14F-4D97-AF65-F5344CB8AC3E}">
        <p14:creationId xmlns:p14="http://schemas.microsoft.com/office/powerpoint/2010/main" val="705750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5768377"/>
          </a:xfrm>
        </p:spPr>
        <p:txBody>
          <a:bodyPr>
            <a:normAutofit fontScale="90000"/>
          </a:bodyPr>
          <a:lstStyle/>
          <a:p>
            <a:r>
              <a:rPr lang="en-GB" sz="3100" b="1" dirty="0" smtClean="0"/>
              <a:t>Noticed all the homeless people when out Christmas shopping with her Mum.</a:t>
            </a:r>
            <a:r>
              <a:rPr lang="en-GB" sz="3100" b="1" dirty="0" smtClean="0"/>
              <a:t/>
            </a:r>
            <a:br>
              <a:rPr lang="en-GB" sz="3100" b="1" dirty="0" smtClean="0"/>
            </a:br>
            <a:r>
              <a:rPr lang="en-GB" sz="3100" b="1" dirty="0"/>
              <a:t/>
            </a:r>
            <a:br>
              <a:rPr lang="en-GB" sz="3100" b="1" dirty="0"/>
            </a:br>
            <a:r>
              <a:rPr lang="en-GB" sz="3100" b="1" dirty="0" smtClean="0"/>
              <a:t>Was impacted by this so set out to do something about it.</a:t>
            </a:r>
            <a:br>
              <a:rPr lang="en-GB" sz="3100" b="1" dirty="0" smtClean="0"/>
            </a:br>
            <a:r>
              <a:rPr lang="en-GB" sz="3100" b="1" dirty="0"/>
              <a:t/>
            </a:r>
            <a:br>
              <a:rPr lang="en-GB" sz="3100" b="1" dirty="0"/>
            </a:br>
            <a:r>
              <a:rPr lang="en-GB" sz="3100" b="1" dirty="0" smtClean="0"/>
              <a:t>Researched and asked homeless people what would be helpful.</a:t>
            </a:r>
            <a:r>
              <a:rPr lang="en-GB" sz="3100" b="1" dirty="0" smtClean="0"/>
              <a:t/>
            </a:r>
            <a:br>
              <a:rPr lang="en-GB" sz="3100" b="1" dirty="0" smtClean="0"/>
            </a:br>
            <a:r>
              <a:rPr lang="en-GB" sz="3100" b="1" dirty="0"/>
              <a:t/>
            </a:r>
            <a:br>
              <a:rPr lang="en-GB" sz="3100" b="1" dirty="0"/>
            </a:br>
            <a:r>
              <a:rPr lang="en-GB" sz="3100" b="1" dirty="0" smtClean="0"/>
              <a:t>Created ‘</a:t>
            </a:r>
            <a:r>
              <a:rPr lang="en-GB" sz="3100" b="1" dirty="0" err="1" smtClean="0"/>
              <a:t>Hopebag</a:t>
            </a:r>
            <a:r>
              <a:rPr lang="en-GB" sz="3100" b="1" dirty="0" smtClean="0"/>
              <a:t>’.</a:t>
            </a:r>
            <a:r>
              <a:rPr lang="en-GB" sz="3100" b="1" dirty="0"/>
              <a:t/>
            </a:r>
            <a:br>
              <a:rPr lang="en-GB" sz="3100" b="1" dirty="0"/>
            </a:br>
            <a:r>
              <a:rPr lang="en-GB" sz="2000" dirty="0"/>
              <a:t/>
            </a:r>
            <a:br>
              <a:rPr lang="en-GB" sz="2000" dirty="0"/>
            </a:br>
            <a:r>
              <a:rPr lang="en-GB" sz="2000" dirty="0" smtClean="0"/>
              <a:t>Don’t </a:t>
            </a:r>
            <a:r>
              <a:rPr lang="en-GB" sz="2000" dirty="0"/>
              <a:t>let anyone look down on you because you are young, but set an example for the believers in speech, in conduct, in love, in faith and in purity</a:t>
            </a:r>
            <a:r>
              <a:rPr lang="en-GB" sz="2000" dirty="0" smtClean="0"/>
              <a:t>.</a:t>
            </a:r>
            <a:r>
              <a:rPr lang="en-GB" sz="2000" b="1" dirty="0" smtClean="0"/>
              <a:t/>
            </a:r>
            <a:br>
              <a:rPr lang="en-GB" sz="2000" b="1" dirty="0" smtClean="0"/>
            </a:br>
            <a:r>
              <a:rPr lang="en-GB" sz="1800" b="1" dirty="0"/>
              <a:t>1 Timothy 4:12 </a:t>
            </a:r>
            <a:r>
              <a:rPr lang="en-GB" dirty="0"/>
              <a:t/>
            </a:r>
            <a:br>
              <a:rPr lang="en-GB" dirty="0"/>
            </a:br>
            <a:r>
              <a:rPr lang="en-GB" b="1" dirty="0" smtClean="0"/>
              <a:t/>
            </a:r>
            <a:br>
              <a:rPr lang="en-GB" b="1" dirty="0" smtClean="0"/>
            </a:br>
            <a:r>
              <a:rPr lang="en-GB" b="1" dirty="0" smtClean="0"/>
              <a:t/>
            </a:r>
            <a:br>
              <a:rPr lang="en-GB" b="1" dirty="0" smtClean="0"/>
            </a:br>
            <a:r>
              <a:rPr lang="en-GB" b="1" dirty="0"/>
              <a:t/>
            </a:r>
            <a:br>
              <a:rPr lang="en-GB" b="1" dirty="0"/>
            </a:br>
            <a:r>
              <a:rPr lang="en-GB" dirty="0" smtClean="0"/>
              <a:t/>
            </a:r>
            <a:br>
              <a:rPr lang="en-GB" dirty="0" smtClean="0"/>
            </a:br>
            <a:r>
              <a:rPr lang="en-GB" dirty="0" smtClean="0"/>
              <a:t/>
            </a:r>
            <a:br>
              <a:rPr lang="en-GB" dirty="0" smtClean="0"/>
            </a:br>
            <a:r>
              <a:rPr lang="en-GB" dirty="0" smtClean="0"/>
              <a:t/>
            </a:r>
            <a:br>
              <a:rPr lang="en-GB" dirty="0" smtClean="0"/>
            </a:br>
            <a:endParaRPr lang="en-US" dirty="0"/>
          </a:p>
        </p:txBody>
      </p:sp>
    </p:spTree>
    <p:extLst>
      <p:ext uri="{BB962C8B-B14F-4D97-AF65-F5344CB8AC3E}">
        <p14:creationId xmlns:p14="http://schemas.microsoft.com/office/powerpoint/2010/main" val="3725341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3682841" y="2700066"/>
            <a:ext cx="2384495" cy="3661546"/>
          </a:xfrm>
          <a:prstGeom prst="rect">
            <a:avLst/>
          </a:prstGeom>
        </p:spPr>
      </p:pic>
      <p:pic>
        <p:nvPicPr>
          <p:cNvPr id="9" name="Picture 8">
            <a:hlinkClick r:id="rId3"/>
          </p:cNvPr>
          <p:cNvPicPr>
            <a:picLocks noChangeAspect="1"/>
          </p:cNvPicPr>
          <p:nvPr/>
        </p:nvPicPr>
        <p:blipFill>
          <a:blip r:embed="rId4"/>
          <a:stretch>
            <a:fillRect/>
          </a:stretch>
        </p:blipFill>
        <p:spPr>
          <a:xfrm>
            <a:off x="1953441" y="467132"/>
            <a:ext cx="8572500" cy="1952625"/>
          </a:xfrm>
          <a:prstGeom prst="rect">
            <a:avLst/>
          </a:prstGeom>
        </p:spPr>
      </p:pic>
      <p:sp>
        <p:nvSpPr>
          <p:cNvPr id="10" name="TextBox 9"/>
          <p:cNvSpPr txBox="1"/>
          <p:nvPr/>
        </p:nvSpPr>
        <p:spPr>
          <a:xfrm>
            <a:off x="6453051" y="3239589"/>
            <a:ext cx="2939143" cy="369332"/>
          </a:xfrm>
          <a:prstGeom prst="rect">
            <a:avLst/>
          </a:prstGeom>
          <a:noFill/>
        </p:spPr>
        <p:txBody>
          <a:bodyPr wrap="square" rtlCol="0">
            <a:spAutoFit/>
          </a:bodyPr>
          <a:lstStyle/>
          <a:p>
            <a:r>
              <a:rPr lang="en-GB" dirty="0" smtClean="0"/>
              <a:t>Megan Holmes</a:t>
            </a:r>
            <a:endParaRPr lang="en-GB" dirty="0"/>
          </a:p>
        </p:txBody>
      </p:sp>
    </p:spTree>
    <p:extLst>
      <p:ext uri="{BB962C8B-B14F-4D97-AF65-F5344CB8AC3E}">
        <p14:creationId xmlns:p14="http://schemas.microsoft.com/office/powerpoint/2010/main" val="4712201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65</TotalTime>
  <Words>22</Words>
  <Application>Microsoft Office PowerPoint</Application>
  <PresentationFormat>Widescreen</PresentationFormat>
  <Paragraphs>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Wingdings 3</vt:lpstr>
      <vt:lpstr>Wisp</vt:lpstr>
      <vt:lpstr>COURAGEOUS ADVOCATES of the WEEK</vt:lpstr>
      <vt:lpstr>Noticed all the homeless people when out Christmas shopping with her Mum.  Was impacted by this so set out to do something about it.  Researched and asked homeless people what would be helpful.  Created ‘Hopebag’.  Don’t let anyone look down on you because you are young, but set an example for the believers in speech, in conduct, in love, in faith and in purity. 1 Timothy 4:12        </vt:lpstr>
      <vt:lpstr>PowerPoint Presentation</vt:lpstr>
    </vt:vector>
  </TitlesOfParts>
  <Company>EDU-PRD-SCCM1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COURAGEOUS ADVOCATES of the WEEK</dc:title>
  <dc:creator>6038, head</dc:creator>
  <cp:lastModifiedBy>Anne Gibbons</cp:lastModifiedBy>
  <cp:revision>8</cp:revision>
  <dcterms:created xsi:type="dcterms:W3CDTF">2019-09-05T16:28:36Z</dcterms:created>
  <dcterms:modified xsi:type="dcterms:W3CDTF">2019-10-01T19:04:27Z</dcterms:modified>
</cp:coreProperties>
</file>