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handoutMasterIdLst>
    <p:handoutMasterId r:id="rId17"/>
  </p:handoutMasterIdLst>
  <p:sldIdLst>
    <p:sldId id="256" r:id="rId2"/>
    <p:sldId id="270" r:id="rId3"/>
    <p:sldId id="268" r:id="rId4"/>
    <p:sldId id="257" r:id="rId5"/>
    <p:sldId id="269" r:id="rId6"/>
    <p:sldId id="258" r:id="rId7"/>
    <p:sldId id="259" r:id="rId8"/>
    <p:sldId id="265" r:id="rId9"/>
    <p:sldId id="266" r:id="rId10"/>
    <p:sldId id="260" r:id="rId11"/>
    <p:sldId id="261" r:id="rId12"/>
    <p:sldId id="262" r:id="rId13"/>
    <p:sldId id="267" r:id="rId14"/>
    <p:sldId id="263"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115" d="100"/>
          <a:sy n="115" d="100"/>
        </p:scale>
        <p:origin x="135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59AB24-8AD5-4A4C-BE06-F847A2C0AFCA}" type="datetimeFigureOut">
              <a:rPr lang="en-GB" smtClean="0"/>
              <a:t>27/02/2018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49424-071F-46B8-B200-533466130580}" type="slidenum">
              <a:rPr lang="en-GB" smtClean="0"/>
              <a:t>‹#›</a:t>
            </a:fld>
            <a:endParaRPr lang="en-GB" dirty="0"/>
          </a:p>
        </p:txBody>
      </p:sp>
    </p:spTree>
    <p:extLst>
      <p:ext uri="{BB962C8B-B14F-4D97-AF65-F5344CB8AC3E}">
        <p14:creationId xmlns:p14="http://schemas.microsoft.com/office/powerpoint/2010/main" val="15242439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81413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67853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739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19810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310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27508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2133442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01908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254528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86042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56038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259383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29118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20921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198430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0949C-E5DF-499B-B0DF-5AB573767F0D}" type="datetimeFigureOut">
              <a:rPr lang="en-GB" smtClean="0"/>
              <a:t>27/02/2018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89E33F-3366-4CEA-9775-ECEF5816B93E}" type="slidenum">
              <a:rPr lang="en-GB" smtClean="0"/>
              <a:t>‹#›</a:t>
            </a:fld>
            <a:endParaRPr lang="en-GB" dirty="0"/>
          </a:p>
        </p:txBody>
      </p:sp>
    </p:spTree>
    <p:extLst>
      <p:ext uri="{BB962C8B-B14F-4D97-AF65-F5344CB8AC3E}">
        <p14:creationId xmlns:p14="http://schemas.microsoft.com/office/powerpoint/2010/main" val="384225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30949C-E5DF-499B-B0DF-5AB573767F0D}" type="datetimeFigureOut">
              <a:rPr lang="en-GB" smtClean="0"/>
              <a:t>27/02/2018</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689E33F-3366-4CEA-9775-ECEF5816B93E}" type="slidenum">
              <a:rPr lang="en-GB" smtClean="0"/>
              <a:t>‹#›</a:t>
            </a:fld>
            <a:endParaRPr lang="en-GB" dirty="0"/>
          </a:p>
        </p:txBody>
      </p:sp>
    </p:spTree>
    <p:extLst>
      <p:ext uri="{BB962C8B-B14F-4D97-AF65-F5344CB8AC3E}">
        <p14:creationId xmlns:p14="http://schemas.microsoft.com/office/powerpoint/2010/main" val="194832283"/>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3068960"/>
            <a:ext cx="5826719" cy="1646302"/>
          </a:xfrm>
        </p:spPr>
        <p:txBody>
          <a:bodyPr/>
          <a:lstStyle/>
          <a:p>
            <a:r>
              <a:rPr lang="en-GB" dirty="0" smtClean="0"/>
              <a:t>Alfie, Ethan and Nathan’s presentation</a:t>
            </a:r>
            <a:br>
              <a:rPr lang="en-GB" dirty="0" smtClean="0"/>
            </a:br>
            <a:endParaRPr lang="en-GB" dirty="0"/>
          </a:p>
        </p:txBody>
      </p:sp>
      <p:sp>
        <p:nvSpPr>
          <p:cNvPr id="3" name="Subtitle 2"/>
          <p:cNvSpPr>
            <a:spLocks noGrp="1"/>
          </p:cNvSpPr>
          <p:nvPr>
            <p:ph type="subTitle" idx="1"/>
          </p:nvPr>
        </p:nvSpPr>
        <p:spPr>
          <a:xfrm>
            <a:off x="1130595" y="4715260"/>
            <a:ext cx="5826719" cy="1096899"/>
          </a:xfrm>
        </p:spPr>
        <p:txBody>
          <a:bodyPr>
            <a:normAutofit/>
          </a:bodyPr>
          <a:lstStyle/>
          <a:p>
            <a:r>
              <a:rPr lang="en-GB" sz="3600" dirty="0" smtClean="0"/>
              <a:t>The Amazon</a:t>
            </a:r>
            <a:endParaRPr lang="en-GB" sz="3600" dirty="0"/>
          </a:p>
        </p:txBody>
      </p:sp>
    </p:spTree>
    <p:extLst>
      <p:ext uri="{BB962C8B-B14F-4D97-AF65-F5344CB8AC3E}">
        <p14:creationId xmlns:p14="http://schemas.microsoft.com/office/powerpoint/2010/main" val="31127933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about the river</a:t>
            </a:r>
            <a:endParaRPr lang="en-GB" dirty="0"/>
          </a:p>
        </p:txBody>
      </p:sp>
      <p:sp>
        <p:nvSpPr>
          <p:cNvPr id="3" name="Content Placeholder 2"/>
          <p:cNvSpPr>
            <a:spLocks noGrp="1"/>
          </p:cNvSpPr>
          <p:nvPr>
            <p:ph idx="1"/>
          </p:nvPr>
        </p:nvSpPr>
        <p:spPr/>
        <p:txBody>
          <a:bodyPr/>
          <a:lstStyle/>
          <a:p>
            <a:r>
              <a:rPr lang="en-GB" dirty="0" smtClean="0"/>
              <a:t>The Amazon river is one of the coldest rivers in the world, also there is 2,000 species of butterflies</a:t>
            </a:r>
          </a:p>
          <a:p>
            <a:r>
              <a:rPr lang="en-GB" dirty="0" smtClean="0"/>
              <a:t>There are 20 species of piranha’s in the raging Amazon river</a:t>
            </a:r>
          </a:p>
          <a:p>
            <a:r>
              <a:rPr lang="en-GB" dirty="0" smtClean="0"/>
              <a:t>They are one of the deadliest species in the Amazon river. They are fierce and scary!</a:t>
            </a:r>
          </a:p>
          <a:p>
            <a:r>
              <a:rPr lang="en-GB" dirty="0" smtClean="0"/>
              <a:t>There are lots of tribes live in the </a:t>
            </a:r>
            <a:r>
              <a:rPr lang="en-GB" dirty="0"/>
              <a:t/>
            </a:r>
            <a:br>
              <a:rPr lang="en-GB" dirty="0"/>
            </a:br>
            <a:r>
              <a:rPr lang="en-GB" dirty="0" smtClean="0"/>
              <a:t>Amazon and there is a city in that has</a:t>
            </a:r>
            <a:br>
              <a:rPr lang="en-GB" dirty="0" smtClean="0"/>
            </a:br>
            <a:r>
              <a:rPr lang="en-GB" dirty="0" smtClean="0"/>
              <a:t>2 million people living there.  There is </a:t>
            </a:r>
            <a:r>
              <a:rPr lang="en-GB" dirty="0"/>
              <a:t/>
            </a:r>
            <a:br>
              <a:rPr lang="en-GB" dirty="0"/>
            </a:br>
            <a:r>
              <a:rPr lang="en-GB" dirty="0" smtClean="0"/>
              <a:t>an amusement park right in the centre</a:t>
            </a:r>
            <a:br>
              <a:rPr lang="en-GB" dirty="0" smtClean="0"/>
            </a:br>
            <a:r>
              <a:rPr lang="en-GB" dirty="0" smtClean="0"/>
              <a:t>of the city.</a:t>
            </a:r>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861048"/>
            <a:ext cx="3950376" cy="2873512"/>
          </a:xfrm>
          <a:prstGeom prst="rect">
            <a:avLst/>
          </a:prstGeom>
        </p:spPr>
      </p:pic>
    </p:spTree>
    <p:extLst>
      <p:ext uri="{BB962C8B-B14F-4D97-AF65-F5344CB8AC3E}">
        <p14:creationId xmlns:p14="http://schemas.microsoft.com/office/powerpoint/2010/main" val="3081093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about the Amazon River</a:t>
            </a:r>
            <a:endParaRPr lang="en-GB" dirty="0"/>
          </a:p>
        </p:txBody>
      </p:sp>
      <p:sp>
        <p:nvSpPr>
          <p:cNvPr id="5" name="Text Placeholder 4"/>
          <p:cNvSpPr>
            <a:spLocks noGrp="1"/>
          </p:cNvSpPr>
          <p:nvPr>
            <p:ph type="body" idx="1"/>
          </p:nvPr>
        </p:nvSpPr>
        <p:spPr>
          <a:xfrm>
            <a:off x="609599" y="1584919"/>
            <a:ext cx="3090672" cy="576262"/>
          </a:xfrm>
        </p:spPr>
        <p:txBody>
          <a:bodyPr/>
          <a:lstStyle/>
          <a:p>
            <a:endParaRPr lang="en-GB"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 y="1556792"/>
            <a:ext cx="3090863" cy="1970755"/>
          </a:xfrm>
        </p:spPr>
      </p:pic>
      <p:sp>
        <p:nvSpPr>
          <p:cNvPr id="7" name="Content Placeholder 6"/>
          <p:cNvSpPr>
            <a:spLocks noGrp="1"/>
          </p:cNvSpPr>
          <p:nvPr>
            <p:ph sz="quarter" idx="4"/>
          </p:nvPr>
        </p:nvSpPr>
        <p:spPr>
          <a:xfrm>
            <a:off x="3866640" y="2161182"/>
            <a:ext cx="3090672" cy="3304117"/>
          </a:xfrm>
        </p:spPr>
        <p:txBody>
          <a:bodyPr/>
          <a:lstStyle/>
          <a:p>
            <a:r>
              <a:rPr lang="en-GB" dirty="0" smtClean="0"/>
              <a:t>It is the 2</a:t>
            </a:r>
            <a:r>
              <a:rPr lang="en-GB" baseline="30000" dirty="0" smtClean="0"/>
              <a:t>nd</a:t>
            </a:r>
            <a:r>
              <a:rPr lang="en-GB" dirty="0" smtClean="0"/>
              <a:t> biggest river in the world, along with the river Nile</a:t>
            </a:r>
          </a:p>
          <a:p>
            <a:r>
              <a:rPr lang="en-GB" dirty="0" smtClean="0"/>
              <a:t>It has a lot of waterfalls in it and it also has a pink dolphin, known as Boto</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149080"/>
            <a:ext cx="3095762" cy="2088232"/>
          </a:xfrm>
          <a:prstGeom prst="rect">
            <a:avLst/>
          </a:prstGeom>
        </p:spPr>
      </p:pic>
      <p:sp>
        <p:nvSpPr>
          <p:cNvPr id="12" name="Content Placeholder 6"/>
          <p:cNvSpPr txBox="1">
            <a:spLocks/>
          </p:cNvSpPr>
          <p:nvPr/>
        </p:nvSpPr>
        <p:spPr>
          <a:xfrm>
            <a:off x="539552" y="3730003"/>
            <a:ext cx="3090672"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smtClean="0"/>
              <a:t>The Amazon river bends and turns, called meanders.  They are in the shape of a horse shoe.  </a:t>
            </a:r>
            <a:endParaRPr lang="en-GB" dirty="0"/>
          </a:p>
          <a:p>
            <a:r>
              <a:rPr lang="en-GB" dirty="0" smtClean="0"/>
              <a:t>The Amazon River begins in Peru.  It has the second biggest fish in the world.</a:t>
            </a:r>
          </a:p>
        </p:txBody>
      </p:sp>
    </p:spTree>
    <p:extLst>
      <p:ext uri="{BB962C8B-B14F-4D97-AF65-F5344CB8AC3E}">
        <p14:creationId xmlns:p14="http://schemas.microsoft.com/office/powerpoint/2010/main" val="171051791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about the countries the Amazon river runs through</a:t>
            </a:r>
            <a:endParaRPr lang="en-GB" dirty="0"/>
          </a:p>
        </p:txBody>
      </p:sp>
      <p:sp>
        <p:nvSpPr>
          <p:cNvPr id="7" name="Content Placeholder 6"/>
          <p:cNvSpPr>
            <a:spLocks noGrp="1"/>
          </p:cNvSpPr>
          <p:nvPr>
            <p:ph idx="1"/>
          </p:nvPr>
        </p:nvSpPr>
        <p:spPr/>
        <p:txBody>
          <a:bodyPr/>
          <a:lstStyle/>
          <a:p>
            <a:r>
              <a:rPr lang="en-GB" dirty="0" smtClean="0"/>
              <a:t>It runs through Venezuela, Columbia, Brazil, Bolivia, Peru, Ecuador, Guyana and Rio De Janeiro</a:t>
            </a:r>
          </a:p>
          <a:p>
            <a:r>
              <a:rPr lang="en-GB" dirty="0" smtClean="0"/>
              <a:t>Now did you know that Brazil is actually named after a Brazil Wood Tree </a:t>
            </a:r>
          </a:p>
          <a:p>
            <a:r>
              <a:rPr lang="en-GB" dirty="0" smtClean="0"/>
              <a:t>Brazil is the biggest country in South America</a:t>
            </a:r>
          </a:p>
          <a:p>
            <a:r>
              <a:rPr lang="en-GB" dirty="0" smtClean="0"/>
              <a:t>The Amazon begins in Peru in ends at the Atlantic</a:t>
            </a:r>
            <a:br>
              <a:rPr lang="en-GB" dirty="0" smtClean="0"/>
            </a:br>
            <a:r>
              <a:rPr lang="en-GB" dirty="0" smtClean="0"/>
              <a:t>ocean</a:t>
            </a:r>
          </a:p>
          <a:p>
            <a:r>
              <a:rPr lang="en-GB" dirty="0" smtClean="0"/>
              <a:t>In the Amazon river, rivers join it. They are called</a:t>
            </a:r>
            <a:br>
              <a:rPr lang="en-GB" dirty="0" smtClean="0"/>
            </a:br>
            <a:r>
              <a:rPr lang="en-GB" dirty="0" smtClean="0"/>
              <a:t>tributaries.</a:t>
            </a:r>
          </a:p>
          <a:p>
            <a:pPr marL="0" indent="0">
              <a:buNone/>
            </a:pPr>
            <a:r>
              <a:rPr lang="en-GB" dirty="0" smtClean="0"/>
              <a:t> </a:t>
            </a:r>
          </a:p>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188972"/>
            <a:ext cx="2677226" cy="3569635"/>
          </a:xfrm>
          <a:prstGeom prst="rect">
            <a:avLst/>
          </a:prstGeom>
        </p:spPr>
      </p:pic>
    </p:spTree>
    <p:extLst>
      <p:ext uri="{BB962C8B-B14F-4D97-AF65-F5344CB8AC3E}">
        <p14:creationId xmlns:p14="http://schemas.microsoft.com/office/powerpoint/2010/main" val="2306509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Ecuador takes its name after the equator because it sits on the equator. Ecuador's flag has a little picture of the Amazon river, a boat is in it.</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246" y="3448703"/>
            <a:ext cx="5108417" cy="3404226"/>
          </a:xfrm>
        </p:spPr>
      </p:pic>
    </p:spTree>
    <p:extLst>
      <p:ext uri="{BB962C8B-B14F-4D97-AF65-F5344CB8AC3E}">
        <p14:creationId xmlns:p14="http://schemas.microsoft.com/office/powerpoint/2010/main" val="218296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YOU LEARNED TODAY?</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088" y="2160588"/>
            <a:ext cx="3881437" cy="3881437"/>
          </a:xfrm>
        </p:spPr>
      </p:pic>
    </p:spTree>
    <p:extLst>
      <p:ext uri="{BB962C8B-B14F-4D97-AF65-F5344CB8AC3E}">
        <p14:creationId xmlns:p14="http://schemas.microsoft.com/office/powerpoint/2010/main" val="41572330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listening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7591" y="2368845"/>
            <a:ext cx="6348413" cy="357098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88640"/>
            <a:ext cx="2437390" cy="1947269"/>
          </a:xfrm>
          <a:prstGeom prst="rect">
            <a:avLst/>
          </a:prstGeom>
        </p:spPr>
      </p:pic>
    </p:spTree>
    <p:extLst>
      <p:ext uri="{BB962C8B-B14F-4D97-AF65-F5344CB8AC3E}">
        <p14:creationId xmlns:p14="http://schemas.microsoft.com/office/powerpoint/2010/main" val="686503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These facts are so cool they may blow your mind</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310" y="2160588"/>
            <a:ext cx="4988993" cy="3881437"/>
          </a:xfrm>
        </p:spPr>
      </p:pic>
    </p:spTree>
    <p:extLst>
      <p:ext uri="{BB962C8B-B14F-4D97-AF65-F5344CB8AC3E}">
        <p14:creationId xmlns:p14="http://schemas.microsoft.com/office/powerpoint/2010/main" val="382262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Columbia</a:t>
            </a:r>
            <a:endParaRPr lang="en-GB"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43026" y="2132856"/>
            <a:ext cx="2424010" cy="3305175"/>
          </a:xfrm>
        </p:spPr>
      </p:pic>
      <p:sp>
        <p:nvSpPr>
          <p:cNvPr id="7" name="Content Placeholder 6"/>
          <p:cNvSpPr>
            <a:spLocks noGrp="1"/>
          </p:cNvSpPr>
          <p:nvPr>
            <p:ph sz="quarter" idx="4"/>
          </p:nvPr>
        </p:nvSpPr>
        <p:spPr>
          <a:xfrm>
            <a:off x="3866640" y="2133252"/>
            <a:ext cx="4305760" cy="3304117"/>
          </a:xfrm>
        </p:spPr>
        <p:txBody>
          <a:bodyPr/>
          <a:lstStyle/>
          <a:p>
            <a:r>
              <a:rPr lang="en-GB" dirty="0" smtClean="0"/>
              <a:t>Columbia has lush rainforests, big mountains and coffee plantations</a:t>
            </a:r>
          </a:p>
          <a:p>
            <a:r>
              <a:rPr lang="en-GB" dirty="0" smtClean="0"/>
              <a:t>Columbia is very high up, it is one of the highest countries in the world</a:t>
            </a:r>
          </a:p>
          <a:p>
            <a:r>
              <a:rPr lang="en-GB" dirty="0" smtClean="0"/>
              <a:t>Columbia is named after the legendary explorer and navigator </a:t>
            </a:r>
            <a:r>
              <a:rPr lang="en-GB" b="1" dirty="0" smtClean="0"/>
              <a:t>Christopher Columbus</a:t>
            </a:r>
          </a:p>
        </p:txBody>
      </p:sp>
    </p:spTree>
    <p:extLst>
      <p:ext uri="{BB962C8B-B14F-4D97-AF65-F5344CB8AC3E}">
        <p14:creationId xmlns:p14="http://schemas.microsoft.com/office/powerpoint/2010/main" val="222274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the coldest waterfall in the Amazon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182" y="2160588"/>
            <a:ext cx="5175249" cy="3881437"/>
          </a:xfrm>
        </p:spPr>
      </p:pic>
    </p:spTree>
    <p:extLst>
      <p:ext uri="{BB962C8B-B14F-4D97-AF65-F5344CB8AC3E}">
        <p14:creationId xmlns:p14="http://schemas.microsoft.com/office/powerpoint/2010/main" val="3718730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1320800"/>
          </a:xfrm>
        </p:spPr>
        <p:txBody>
          <a:bodyPr/>
          <a:lstStyle/>
          <a:p>
            <a:r>
              <a:rPr lang="en-GB" dirty="0" smtClean="0"/>
              <a:t>To get from Preston to the Amazon is 5,212 miles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633" y="1412776"/>
            <a:ext cx="6395639" cy="4990178"/>
          </a:xfrm>
        </p:spPr>
      </p:pic>
    </p:spTree>
    <p:extLst>
      <p:ext uri="{BB962C8B-B14F-4D97-AF65-F5344CB8AC3E}">
        <p14:creationId xmlns:p14="http://schemas.microsoft.com/office/powerpoint/2010/main" val="1974067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These are just a few of the animals you may find in the Amazon.  Anything from a Toucan to a poison frog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2556" y="2880320"/>
            <a:ext cx="4762500" cy="3429000"/>
          </a:xfrm>
        </p:spPr>
      </p:pic>
    </p:spTree>
    <p:extLst>
      <p:ext uri="{BB962C8B-B14F-4D97-AF65-F5344CB8AC3E}">
        <p14:creationId xmlns:p14="http://schemas.microsoft.com/office/powerpoint/2010/main" val="50775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large Rainforest tree in the depths of the Amazon – so tall!</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6182" y="2160588"/>
            <a:ext cx="5175249" cy="3881437"/>
          </a:xfrm>
        </p:spPr>
      </p:pic>
    </p:spTree>
    <p:extLst>
      <p:ext uri="{BB962C8B-B14F-4D97-AF65-F5344CB8AC3E}">
        <p14:creationId xmlns:p14="http://schemas.microsoft.com/office/powerpoint/2010/main" val="3796828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Amazon?</a:t>
            </a:r>
            <a:endParaRPr lang="en-GB" dirty="0"/>
          </a:p>
        </p:txBody>
      </p:sp>
      <p:sp>
        <p:nvSpPr>
          <p:cNvPr id="3" name="Content Placeholder 2"/>
          <p:cNvSpPr>
            <a:spLocks noGrp="1"/>
          </p:cNvSpPr>
          <p:nvPr>
            <p:ph idx="1"/>
          </p:nvPr>
        </p:nvSpPr>
        <p:spPr/>
        <p:txBody>
          <a:bodyPr>
            <a:normAutofit lnSpcReduction="10000"/>
          </a:bodyPr>
          <a:lstStyle/>
          <a:p>
            <a:r>
              <a:rPr lang="en-GB" dirty="0" smtClean="0"/>
              <a:t>The Amazon Rainforest is a large group of trees, thousands actually</a:t>
            </a:r>
          </a:p>
          <a:p>
            <a:r>
              <a:rPr lang="en-GB" dirty="0" smtClean="0"/>
              <a:t>They make the biggest rainforest in the universe</a:t>
            </a:r>
          </a:p>
          <a:p>
            <a:r>
              <a:rPr lang="en-GB" dirty="0" smtClean="0"/>
              <a:t>The main things that rainforests give us is Oxygen but sadly deforestation or burning down trees, is happening in the Amazon for more bigger shops</a:t>
            </a:r>
          </a:p>
          <a:p>
            <a:r>
              <a:rPr lang="en-GB" dirty="0" smtClean="0"/>
              <a:t>Now it is polluting air with the deadly toxic gases that come from the burning down trees.  They could fall in the river and damage the home of the electric eel</a:t>
            </a:r>
          </a:p>
          <a:p>
            <a:r>
              <a:rPr lang="en-GB" dirty="0" smtClean="0"/>
              <a:t>And the Amazon habitats are being destroyed</a:t>
            </a:r>
            <a:br>
              <a:rPr lang="en-GB" dirty="0" smtClean="0"/>
            </a:br>
            <a:r>
              <a:rPr lang="en-GB" dirty="0" smtClean="0"/>
              <a:t>like monkeys, birds and all sorts of other</a:t>
            </a:r>
            <a:r>
              <a:rPr lang="en-GB" dirty="0"/>
              <a:t/>
            </a:r>
            <a:br>
              <a:rPr lang="en-GB" dirty="0"/>
            </a:br>
            <a:r>
              <a:rPr lang="en-GB" dirty="0" smtClean="0"/>
              <a:t>exotic creatures in the Amazon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869160"/>
            <a:ext cx="3208392" cy="2406294"/>
          </a:xfrm>
          <a:prstGeom prst="rect">
            <a:avLst/>
          </a:prstGeom>
        </p:spPr>
      </p:pic>
    </p:spTree>
    <p:extLst>
      <p:ext uri="{BB962C8B-B14F-4D97-AF65-F5344CB8AC3E}">
        <p14:creationId xmlns:p14="http://schemas.microsoft.com/office/powerpoint/2010/main" val="295965674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Creatures that live in the Amazon</a:t>
            </a:r>
            <a:endParaRPr lang="en-GB" dirty="0"/>
          </a:p>
        </p:txBody>
      </p:sp>
      <p:sp>
        <p:nvSpPr>
          <p:cNvPr id="3" name="Content Placeholder 2"/>
          <p:cNvSpPr>
            <a:spLocks noGrp="1"/>
          </p:cNvSpPr>
          <p:nvPr>
            <p:ph idx="1"/>
          </p:nvPr>
        </p:nvSpPr>
        <p:spPr>
          <a:xfrm>
            <a:off x="609599" y="2160590"/>
            <a:ext cx="3818385" cy="3880773"/>
          </a:xfrm>
        </p:spPr>
        <p:txBody>
          <a:bodyPr>
            <a:normAutofit fontScale="85000" lnSpcReduction="10000"/>
          </a:bodyPr>
          <a:lstStyle/>
          <a:p>
            <a:r>
              <a:rPr lang="en-GB" dirty="0" smtClean="0"/>
              <a:t>Poison Arrow Frog is one of the most toxic creatures , or should I say amphibian, in the scary dark amazon</a:t>
            </a:r>
          </a:p>
          <a:p>
            <a:endParaRPr lang="en-GB" dirty="0"/>
          </a:p>
          <a:p>
            <a:endParaRPr lang="en-GB" dirty="0" smtClean="0"/>
          </a:p>
          <a:p>
            <a:r>
              <a:rPr lang="en-GB" dirty="0" smtClean="0"/>
              <a:t>The Toucan is one brightly coloured bird.  It can be so bright it might blind a scary insect</a:t>
            </a:r>
          </a:p>
          <a:p>
            <a:endParaRPr lang="en-GB" dirty="0" smtClean="0"/>
          </a:p>
          <a:p>
            <a:endParaRPr lang="en-GB" dirty="0" smtClean="0"/>
          </a:p>
          <a:p>
            <a:r>
              <a:rPr lang="en-GB" dirty="0" smtClean="0"/>
              <a:t>Our last animal is the ferocious black jaguar.  It is the fastest creature in the murky amazon forest. It can grab piranha in its scary sharp claws.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499903"/>
            <a:ext cx="1941723" cy="15567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351" y="3306841"/>
            <a:ext cx="1941723" cy="15882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351" y="5085184"/>
            <a:ext cx="1879180" cy="1356768"/>
          </a:xfrm>
          <a:prstGeom prst="rect">
            <a:avLst/>
          </a:prstGeom>
        </p:spPr>
      </p:pic>
    </p:spTree>
    <p:extLst>
      <p:ext uri="{BB962C8B-B14F-4D97-AF65-F5344CB8AC3E}">
        <p14:creationId xmlns:p14="http://schemas.microsoft.com/office/powerpoint/2010/main" val="142867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172</TotalTime>
  <Words>516</Words>
  <Application>Microsoft Office PowerPoint</Application>
  <PresentationFormat>On-screen Show (4:3)</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Alfie, Ethan and Nathan’s presentation </vt:lpstr>
      <vt:lpstr>These facts are so cool they may blow your mind</vt:lpstr>
      <vt:lpstr>Columbia</vt:lpstr>
      <vt:lpstr>This is the coldest waterfall in the Amazon</vt:lpstr>
      <vt:lpstr>To get from Preston to the Amazon is 5,212 miles</vt:lpstr>
      <vt:lpstr>These are just a few of the animals you may find in the Amazon.  Anything from a Toucan to a poison frog</vt:lpstr>
      <vt:lpstr>A large Rainforest tree in the depths of the Amazon – so tall!</vt:lpstr>
      <vt:lpstr>What is the Amazon?</vt:lpstr>
      <vt:lpstr>Creatures that live in the Amazon</vt:lpstr>
      <vt:lpstr>All about the river</vt:lpstr>
      <vt:lpstr>Facts about the Amazon River</vt:lpstr>
      <vt:lpstr>Facts about the countries the Amazon river runs through</vt:lpstr>
      <vt:lpstr>Ecuador takes its name after the equator because it sits on the equator. Ecuador's flag has a little picture of the Amazon river, a boat is in it.</vt:lpstr>
      <vt:lpstr>WHAT HAVE YOU LEARNED TODAY?</vt:lpstr>
      <vt:lpstr>Thanks for listening</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Alfie and Nathan’s presentation</dc:title>
  <dc:creator>Brown, Joanne (UK)</dc:creator>
  <cp:lastModifiedBy>office</cp:lastModifiedBy>
  <cp:revision>22</cp:revision>
  <dcterms:created xsi:type="dcterms:W3CDTF">2018-02-05T15:57:13Z</dcterms:created>
  <dcterms:modified xsi:type="dcterms:W3CDTF">2018-02-27T14:56:58Z</dcterms:modified>
</cp:coreProperties>
</file>